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3" r:id="rId1"/>
  </p:sldMasterIdLst>
  <p:notesMasterIdLst>
    <p:notesMasterId r:id="rId19"/>
  </p:notesMasterIdLst>
  <p:sldIdLst>
    <p:sldId id="268" r:id="rId2"/>
    <p:sldId id="270" r:id="rId3"/>
    <p:sldId id="271" r:id="rId4"/>
    <p:sldId id="279" r:id="rId5"/>
    <p:sldId id="280" r:id="rId6"/>
    <p:sldId id="282" r:id="rId7"/>
    <p:sldId id="281" r:id="rId8"/>
    <p:sldId id="283" r:id="rId9"/>
    <p:sldId id="284" r:id="rId10"/>
    <p:sldId id="285" r:id="rId11"/>
    <p:sldId id="287" r:id="rId12"/>
    <p:sldId id="286" r:id="rId13"/>
    <p:sldId id="288" r:id="rId14"/>
    <p:sldId id="289" r:id="rId15"/>
    <p:sldId id="290" r:id="rId16"/>
    <p:sldId id="291" r:id="rId17"/>
    <p:sldId id="292" r:id="rId18"/>
  </p:sldIdLst>
  <p:sldSz cx="9144000" cy="5143500" type="screen16x9"/>
  <p:notesSz cx="6858000" cy="9144000"/>
  <p:embeddedFontLst>
    <p:embeddedFont>
      <p:font typeface="Cambria Math" panose="02040503050406030204" pitchFamily="18" charset="0"/>
      <p:regular r:id="rId20"/>
    </p:embeddedFont>
    <p:embeddedFont>
      <p:font typeface="Merriweather" panose="00000500000000000000" pitchFamily="2" charset="-52"/>
      <p:regular r:id="rId21"/>
      <p:bold r:id="rId22"/>
      <p:italic r:id="rId23"/>
      <p:boldItalic r:id="rId24"/>
    </p:embeddedFont>
    <p:embeddedFont>
      <p:font typeface="Montserrat" panose="00000500000000000000" pitchFamily="2" charset="-52"/>
      <p:regular r:id="rId25"/>
      <p:bold r:id="rId26"/>
      <p:italic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59FB9DB-D229-420D-8D67-F281A416748A}" v="31" dt="2025-01-30T13:00:05.06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1173" y="27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-4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riia Mykhailyshyna" userId="72839d56582b54a6" providerId="LiveId" clId="{D59FB9DB-D229-420D-8D67-F281A416748A}"/>
    <pc:docChg chg="undo custSel addSld delSld modSld addSection delSection">
      <pc:chgData name="Dariia Mykhailyshyna" userId="72839d56582b54a6" providerId="LiveId" clId="{D59FB9DB-D229-420D-8D67-F281A416748A}" dt="2025-01-31T13:32:55.029" v="487" actId="478"/>
      <pc:docMkLst>
        <pc:docMk/>
      </pc:docMkLst>
      <pc:sldChg chg="del">
        <pc:chgData name="Dariia Mykhailyshyna" userId="72839d56582b54a6" providerId="LiveId" clId="{D59FB9DB-D229-420D-8D67-F281A416748A}" dt="2025-01-29T18:34:12.930" v="0" actId="47"/>
        <pc:sldMkLst>
          <pc:docMk/>
          <pc:sldMk cId="0" sldId="256"/>
        </pc:sldMkLst>
      </pc:sldChg>
      <pc:sldChg chg="del">
        <pc:chgData name="Dariia Mykhailyshyna" userId="72839d56582b54a6" providerId="LiveId" clId="{D59FB9DB-D229-420D-8D67-F281A416748A}" dt="2025-01-29T18:34:19.486" v="1" actId="47"/>
        <pc:sldMkLst>
          <pc:docMk/>
          <pc:sldMk cId="0" sldId="257"/>
        </pc:sldMkLst>
      </pc:sldChg>
      <pc:sldChg chg="del">
        <pc:chgData name="Dariia Mykhailyshyna" userId="72839d56582b54a6" providerId="LiveId" clId="{D59FB9DB-D229-420D-8D67-F281A416748A}" dt="2025-01-29T18:34:20.206" v="2" actId="47"/>
        <pc:sldMkLst>
          <pc:docMk/>
          <pc:sldMk cId="0" sldId="258"/>
        </pc:sldMkLst>
      </pc:sldChg>
      <pc:sldChg chg="del">
        <pc:chgData name="Dariia Mykhailyshyna" userId="72839d56582b54a6" providerId="LiveId" clId="{D59FB9DB-D229-420D-8D67-F281A416748A}" dt="2025-01-29T18:34:21.228" v="3" actId="47"/>
        <pc:sldMkLst>
          <pc:docMk/>
          <pc:sldMk cId="0" sldId="259"/>
        </pc:sldMkLst>
      </pc:sldChg>
      <pc:sldChg chg="del">
        <pc:chgData name="Dariia Mykhailyshyna" userId="72839d56582b54a6" providerId="LiveId" clId="{D59FB9DB-D229-420D-8D67-F281A416748A}" dt="2025-01-29T18:34:22.967" v="4" actId="47"/>
        <pc:sldMkLst>
          <pc:docMk/>
          <pc:sldMk cId="0" sldId="260"/>
        </pc:sldMkLst>
      </pc:sldChg>
      <pc:sldChg chg="del">
        <pc:chgData name="Dariia Mykhailyshyna" userId="72839d56582b54a6" providerId="LiveId" clId="{D59FB9DB-D229-420D-8D67-F281A416748A}" dt="2025-01-29T18:34:23.641" v="5" actId="47"/>
        <pc:sldMkLst>
          <pc:docMk/>
          <pc:sldMk cId="0" sldId="261"/>
        </pc:sldMkLst>
      </pc:sldChg>
      <pc:sldChg chg="del">
        <pc:chgData name="Dariia Mykhailyshyna" userId="72839d56582b54a6" providerId="LiveId" clId="{D59FB9DB-D229-420D-8D67-F281A416748A}" dt="2025-01-29T18:34:24.191" v="6" actId="47"/>
        <pc:sldMkLst>
          <pc:docMk/>
          <pc:sldMk cId="0" sldId="262"/>
        </pc:sldMkLst>
      </pc:sldChg>
      <pc:sldChg chg="del">
        <pc:chgData name="Dariia Mykhailyshyna" userId="72839d56582b54a6" providerId="LiveId" clId="{D59FB9DB-D229-420D-8D67-F281A416748A}" dt="2025-01-29T18:34:24.691" v="7" actId="47"/>
        <pc:sldMkLst>
          <pc:docMk/>
          <pc:sldMk cId="0" sldId="263"/>
        </pc:sldMkLst>
      </pc:sldChg>
      <pc:sldChg chg="del">
        <pc:chgData name="Dariia Mykhailyshyna" userId="72839d56582b54a6" providerId="LiveId" clId="{D59FB9DB-D229-420D-8D67-F281A416748A}" dt="2025-01-29T18:34:25.237" v="8" actId="47"/>
        <pc:sldMkLst>
          <pc:docMk/>
          <pc:sldMk cId="0" sldId="264"/>
        </pc:sldMkLst>
      </pc:sldChg>
      <pc:sldChg chg="del">
        <pc:chgData name="Dariia Mykhailyshyna" userId="72839d56582b54a6" providerId="LiveId" clId="{D59FB9DB-D229-420D-8D67-F281A416748A}" dt="2025-01-29T18:34:25.249" v="9" actId="47"/>
        <pc:sldMkLst>
          <pc:docMk/>
          <pc:sldMk cId="0" sldId="265"/>
        </pc:sldMkLst>
      </pc:sldChg>
      <pc:sldChg chg="del">
        <pc:chgData name="Dariia Mykhailyshyna" userId="72839d56582b54a6" providerId="LiveId" clId="{D59FB9DB-D229-420D-8D67-F281A416748A}" dt="2025-01-29T18:34:28.234" v="10" actId="47"/>
        <pc:sldMkLst>
          <pc:docMk/>
          <pc:sldMk cId="0" sldId="266"/>
        </pc:sldMkLst>
      </pc:sldChg>
      <pc:sldChg chg="del">
        <pc:chgData name="Dariia Mykhailyshyna" userId="72839d56582b54a6" providerId="LiveId" clId="{D59FB9DB-D229-420D-8D67-F281A416748A}" dt="2025-01-29T18:34:29.593" v="11" actId="47"/>
        <pc:sldMkLst>
          <pc:docMk/>
          <pc:sldMk cId="0" sldId="267"/>
        </pc:sldMkLst>
      </pc:sldChg>
      <pc:sldChg chg="delSp modSp add del mod">
        <pc:chgData name="Dariia Mykhailyshyna" userId="72839d56582b54a6" providerId="LiveId" clId="{D59FB9DB-D229-420D-8D67-F281A416748A}" dt="2025-01-31T13:32:55.029" v="487" actId="478"/>
        <pc:sldMkLst>
          <pc:docMk/>
          <pc:sldMk cId="0" sldId="268"/>
        </pc:sldMkLst>
        <pc:spChg chg="mod">
          <ac:chgData name="Dariia Mykhailyshyna" userId="72839d56582b54a6" providerId="LiveId" clId="{D59FB9DB-D229-420D-8D67-F281A416748A}" dt="2025-01-29T18:34:43.373" v="12"/>
          <ac:spMkLst>
            <pc:docMk/>
            <pc:sldMk cId="0" sldId="268"/>
            <ac:spMk id="293" creationId="{00000000-0000-0000-0000-000000000000}"/>
          </ac:spMkLst>
        </pc:spChg>
        <pc:spChg chg="del mod">
          <ac:chgData name="Dariia Mykhailyshyna" userId="72839d56582b54a6" providerId="LiveId" clId="{D59FB9DB-D229-420D-8D67-F281A416748A}" dt="2025-01-31T13:32:55.029" v="487" actId="478"/>
          <ac:spMkLst>
            <pc:docMk/>
            <pc:sldMk cId="0" sldId="268"/>
            <ac:spMk id="294" creationId="{00000000-0000-0000-0000-000000000000}"/>
          </ac:spMkLst>
        </pc:spChg>
        <pc:spChg chg="mod">
          <ac:chgData name="Dariia Mykhailyshyna" userId="72839d56582b54a6" providerId="LiveId" clId="{D59FB9DB-D229-420D-8D67-F281A416748A}" dt="2025-01-29T18:35:06.783" v="60" actId="20577"/>
          <ac:spMkLst>
            <pc:docMk/>
            <pc:sldMk cId="0" sldId="268"/>
            <ac:spMk id="295" creationId="{00000000-0000-0000-0000-000000000000}"/>
          </ac:spMkLst>
        </pc:spChg>
      </pc:sldChg>
      <pc:sldChg chg="del">
        <pc:chgData name="Dariia Mykhailyshyna" userId="72839d56582b54a6" providerId="LiveId" clId="{D59FB9DB-D229-420D-8D67-F281A416748A}" dt="2025-01-29T18:36:11.668" v="61" actId="47"/>
        <pc:sldMkLst>
          <pc:docMk/>
          <pc:sldMk cId="0" sldId="269"/>
        </pc:sldMkLst>
      </pc:sldChg>
      <pc:sldChg chg="addSp modSp add del mod">
        <pc:chgData name="Dariia Mykhailyshyna" userId="72839d56582b54a6" providerId="LiveId" clId="{D59FB9DB-D229-420D-8D67-F281A416748A}" dt="2025-01-29T18:45:54.701" v="109" actId="34807"/>
        <pc:sldMkLst>
          <pc:docMk/>
          <pc:sldMk cId="0" sldId="270"/>
        </pc:sldMkLst>
        <pc:spChg chg="mod">
          <ac:chgData name="Dariia Mykhailyshyna" userId="72839d56582b54a6" providerId="LiveId" clId="{D59FB9DB-D229-420D-8D67-F281A416748A}" dt="2025-01-29T18:36:57.259" v="62"/>
          <ac:spMkLst>
            <pc:docMk/>
            <pc:sldMk cId="0" sldId="270"/>
            <ac:spMk id="305" creationId="{00000000-0000-0000-0000-000000000000}"/>
          </ac:spMkLst>
        </pc:spChg>
        <pc:spChg chg="mod">
          <ac:chgData name="Dariia Mykhailyshyna" userId="72839d56582b54a6" providerId="LiveId" clId="{D59FB9DB-D229-420D-8D67-F281A416748A}" dt="2025-01-29T18:37:14.484" v="64" actId="14100"/>
          <ac:spMkLst>
            <pc:docMk/>
            <pc:sldMk cId="0" sldId="270"/>
            <ac:spMk id="306" creationId="{00000000-0000-0000-0000-000000000000}"/>
          </ac:spMkLst>
        </pc:spChg>
        <pc:picChg chg="add mod">
          <ac:chgData name="Dariia Mykhailyshyna" userId="72839d56582b54a6" providerId="LiveId" clId="{D59FB9DB-D229-420D-8D67-F281A416748A}" dt="2025-01-29T18:37:37.464" v="69" actId="1076"/>
          <ac:picMkLst>
            <pc:docMk/>
            <pc:sldMk cId="0" sldId="270"/>
            <ac:picMk id="2" creationId="{09FAE0E6-D974-DCD8-ADE8-346BFF4DB770}"/>
          </ac:picMkLst>
        </pc:picChg>
      </pc:sldChg>
      <pc:sldChg chg="addSp modSp add del mod">
        <pc:chgData name="Dariia Mykhailyshyna" userId="72839d56582b54a6" providerId="LiveId" clId="{D59FB9DB-D229-420D-8D67-F281A416748A}" dt="2025-01-29T18:45:54.701" v="109" actId="34807"/>
        <pc:sldMkLst>
          <pc:docMk/>
          <pc:sldMk cId="0" sldId="271"/>
        </pc:sldMkLst>
        <pc:spChg chg="mod">
          <ac:chgData name="Dariia Mykhailyshyna" userId="72839d56582b54a6" providerId="LiveId" clId="{D59FB9DB-D229-420D-8D67-F281A416748A}" dt="2025-01-29T18:37:52.454" v="70"/>
          <ac:spMkLst>
            <pc:docMk/>
            <pc:sldMk cId="0" sldId="271"/>
            <ac:spMk id="311" creationId="{00000000-0000-0000-0000-000000000000}"/>
          </ac:spMkLst>
        </pc:spChg>
        <pc:spChg chg="mod">
          <ac:chgData name="Dariia Mykhailyshyna" userId="72839d56582b54a6" providerId="LiveId" clId="{D59FB9DB-D229-420D-8D67-F281A416748A}" dt="2025-01-29T18:40:13.174" v="71"/>
          <ac:spMkLst>
            <pc:docMk/>
            <pc:sldMk cId="0" sldId="271"/>
            <ac:spMk id="312" creationId="{00000000-0000-0000-0000-000000000000}"/>
          </ac:spMkLst>
        </pc:spChg>
        <pc:picChg chg="add mod">
          <ac:chgData name="Dariia Mykhailyshyna" userId="72839d56582b54a6" providerId="LiveId" clId="{D59FB9DB-D229-420D-8D67-F281A416748A}" dt="2025-01-29T18:40:31.398" v="76" actId="1076"/>
          <ac:picMkLst>
            <pc:docMk/>
            <pc:sldMk cId="0" sldId="271"/>
            <ac:picMk id="2" creationId="{495D7A60-BF0B-6DEB-7F68-AC9B88F28D6D}"/>
          </ac:picMkLst>
        </pc:picChg>
      </pc:sldChg>
      <pc:sldChg chg="add del">
        <pc:chgData name="Dariia Mykhailyshyna" userId="72839d56582b54a6" providerId="LiveId" clId="{D59FB9DB-D229-420D-8D67-F281A416748A}" dt="2025-01-29T19:43:25.697" v="265" actId="47"/>
        <pc:sldMkLst>
          <pc:docMk/>
          <pc:sldMk cId="0" sldId="272"/>
        </pc:sldMkLst>
      </pc:sldChg>
      <pc:sldChg chg="add del">
        <pc:chgData name="Dariia Mykhailyshyna" userId="72839d56582b54a6" providerId="LiveId" clId="{D59FB9DB-D229-420D-8D67-F281A416748A}" dt="2025-01-29T19:43:26.616" v="266" actId="47"/>
        <pc:sldMkLst>
          <pc:docMk/>
          <pc:sldMk cId="0" sldId="273"/>
        </pc:sldMkLst>
      </pc:sldChg>
      <pc:sldChg chg="add del">
        <pc:chgData name="Dariia Mykhailyshyna" userId="72839d56582b54a6" providerId="LiveId" clId="{D59FB9DB-D229-420D-8D67-F281A416748A}" dt="2025-01-30T13:00:14.160" v="485" actId="47"/>
        <pc:sldMkLst>
          <pc:docMk/>
          <pc:sldMk cId="0" sldId="274"/>
        </pc:sldMkLst>
      </pc:sldChg>
      <pc:sldChg chg="add del">
        <pc:chgData name="Dariia Mykhailyshyna" userId="72839d56582b54a6" providerId="LiveId" clId="{D59FB9DB-D229-420D-8D67-F281A416748A}" dt="2025-01-29T19:43:46.648" v="270" actId="47"/>
        <pc:sldMkLst>
          <pc:docMk/>
          <pc:sldMk cId="0" sldId="275"/>
        </pc:sldMkLst>
      </pc:sldChg>
      <pc:sldChg chg="add del">
        <pc:chgData name="Dariia Mykhailyshyna" userId="72839d56582b54a6" providerId="LiveId" clId="{D59FB9DB-D229-420D-8D67-F281A416748A}" dt="2025-01-29T19:43:35.795" v="269" actId="47"/>
        <pc:sldMkLst>
          <pc:docMk/>
          <pc:sldMk cId="0" sldId="276"/>
        </pc:sldMkLst>
      </pc:sldChg>
      <pc:sldChg chg="add del">
        <pc:chgData name="Dariia Mykhailyshyna" userId="72839d56582b54a6" providerId="LiveId" clId="{D59FB9DB-D229-420D-8D67-F281A416748A}" dt="2025-01-29T19:43:47.732" v="271" actId="47"/>
        <pc:sldMkLst>
          <pc:docMk/>
          <pc:sldMk cId="0" sldId="277"/>
        </pc:sldMkLst>
      </pc:sldChg>
      <pc:sldChg chg="add del">
        <pc:chgData name="Dariia Mykhailyshyna" userId="72839d56582b54a6" providerId="LiveId" clId="{D59FB9DB-D229-420D-8D67-F281A416748A}" dt="2025-01-30T13:00:11.238" v="484" actId="47"/>
        <pc:sldMkLst>
          <pc:docMk/>
          <pc:sldMk cId="0" sldId="278"/>
        </pc:sldMkLst>
      </pc:sldChg>
      <pc:sldChg chg="addSp modSp new add del mod">
        <pc:chgData name="Dariia Mykhailyshyna" userId="72839d56582b54a6" providerId="LiveId" clId="{D59FB9DB-D229-420D-8D67-F281A416748A}" dt="2025-01-29T18:45:54.701" v="109" actId="34807"/>
        <pc:sldMkLst>
          <pc:docMk/>
          <pc:sldMk cId="1383411823" sldId="279"/>
        </pc:sldMkLst>
        <pc:spChg chg="mod">
          <ac:chgData name="Dariia Mykhailyshyna" userId="72839d56582b54a6" providerId="LiveId" clId="{D59FB9DB-D229-420D-8D67-F281A416748A}" dt="2025-01-29T18:41:08.861" v="79"/>
          <ac:spMkLst>
            <pc:docMk/>
            <pc:sldMk cId="1383411823" sldId="279"/>
            <ac:spMk id="2" creationId="{76F71A73-6E19-D59B-C0F6-FFB883BDA8C7}"/>
          </ac:spMkLst>
        </pc:spChg>
        <pc:spChg chg="mod">
          <ac:chgData name="Dariia Mykhailyshyna" userId="72839d56582b54a6" providerId="LiveId" clId="{D59FB9DB-D229-420D-8D67-F281A416748A}" dt="2025-01-29T18:41:18.577" v="80" actId="5793"/>
          <ac:spMkLst>
            <pc:docMk/>
            <pc:sldMk cId="1383411823" sldId="279"/>
            <ac:spMk id="3" creationId="{D54A1792-DF80-7DED-76C4-014214574B62}"/>
          </ac:spMkLst>
        </pc:spChg>
        <pc:picChg chg="add mod">
          <ac:chgData name="Dariia Mykhailyshyna" userId="72839d56582b54a6" providerId="LiveId" clId="{D59FB9DB-D229-420D-8D67-F281A416748A}" dt="2025-01-29T18:41:36.876" v="82" actId="1076"/>
          <ac:picMkLst>
            <pc:docMk/>
            <pc:sldMk cId="1383411823" sldId="279"/>
            <ac:picMk id="4" creationId="{7C3BAA03-947B-7AB1-9432-C3FFF4827C90}"/>
          </ac:picMkLst>
        </pc:picChg>
      </pc:sldChg>
      <pc:sldChg chg="addSp modSp new add del mod">
        <pc:chgData name="Dariia Mykhailyshyna" userId="72839d56582b54a6" providerId="LiveId" clId="{D59FB9DB-D229-420D-8D67-F281A416748A}" dt="2025-01-29T19:00:12.425" v="174" actId="1076"/>
        <pc:sldMkLst>
          <pc:docMk/>
          <pc:sldMk cId="2067927563" sldId="280"/>
        </pc:sldMkLst>
        <pc:spChg chg="mod">
          <ac:chgData name="Dariia Mykhailyshyna" userId="72839d56582b54a6" providerId="LiveId" clId="{D59FB9DB-D229-420D-8D67-F281A416748A}" dt="2025-01-29T18:54:48.625" v="153" actId="1076"/>
          <ac:spMkLst>
            <pc:docMk/>
            <pc:sldMk cId="2067927563" sldId="280"/>
            <ac:spMk id="2" creationId="{4FC05D80-ACEB-874D-7D9A-9D24A49E05CB}"/>
          </ac:spMkLst>
        </pc:spChg>
        <pc:spChg chg="mod">
          <ac:chgData name="Dariia Mykhailyshyna" userId="72839d56582b54a6" providerId="LiveId" clId="{D59FB9DB-D229-420D-8D67-F281A416748A}" dt="2025-01-29T19:00:12.425" v="174" actId="1076"/>
          <ac:spMkLst>
            <pc:docMk/>
            <pc:sldMk cId="2067927563" sldId="280"/>
            <ac:spMk id="3" creationId="{3366497E-7FB7-6759-3676-34B4F41EC3E6}"/>
          </ac:spMkLst>
        </pc:spChg>
        <pc:spChg chg="add mod">
          <ac:chgData name="Dariia Mykhailyshyna" userId="72839d56582b54a6" providerId="LiveId" clId="{D59FB9DB-D229-420D-8D67-F281A416748A}" dt="2025-01-29T18:54:52.012" v="154" actId="1076"/>
          <ac:spMkLst>
            <pc:docMk/>
            <pc:sldMk cId="2067927563" sldId="280"/>
            <ac:spMk id="5" creationId="{44286ECD-0053-7B83-9EA6-AF7B06E568BF}"/>
          </ac:spMkLst>
        </pc:spChg>
        <pc:spChg chg="add mod">
          <ac:chgData name="Dariia Mykhailyshyna" userId="72839d56582b54a6" providerId="LiveId" clId="{D59FB9DB-D229-420D-8D67-F281A416748A}" dt="2025-01-29T18:51:33.290" v="128" actId="1076"/>
          <ac:spMkLst>
            <pc:docMk/>
            <pc:sldMk cId="2067927563" sldId="280"/>
            <ac:spMk id="10" creationId="{98EEA2ED-0DF9-CDF2-7693-DC66A691A942}"/>
          </ac:spMkLst>
        </pc:spChg>
        <pc:spChg chg="add mod">
          <ac:chgData name="Dariia Mykhailyshyna" userId="72839d56582b54a6" providerId="LiveId" clId="{D59FB9DB-D229-420D-8D67-F281A416748A}" dt="2025-01-29T18:52:31.978" v="135" actId="2711"/>
          <ac:spMkLst>
            <pc:docMk/>
            <pc:sldMk cId="2067927563" sldId="280"/>
            <ac:spMk id="14" creationId="{CC33927B-CD91-A4DC-FE8D-0422B9770097}"/>
          </ac:spMkLst>
        </pc:spChg>
        <pc:spChg chg="add mod">
          <ac:chgData name="Dariia Mykhailyshyna" userId="72839d56582b54a6" providerId="LiveId" clId="{D59FB9DB-D229-420D-8D67-F281A416748A}" dt="2025-01-29T18:54:11.173" v="146" actId="1076"/>
          <ac:spMkLst>
            <pc:docMk/>
            <pc:sldMk cId="2067927563" sldId="280"/>
            <ac:spMk id="19" creationId="{B34FA6FB-67BC-4184-D6AA-7343235FD7CA}"/>
          </ac:spMkLst>
        </pc:spChg>
        <pc:spChg chg="add mod">
          <ac:chgData name="Dariia Mykhailyshyna" userId="72839d56582b54a6" providerId="LiveId" clId="{D59FB9DB-D229-420D-8D67-F281A416748A}" dt="2025-01-29T18:56:45.168" v="159" actId="14100"/>
          <ac:spMkLst>
            <pc:docMk/>
            <pc:sldMk cId="2067927563" sldId="280"/>
            <ac:spMk id="21" creationId="{E972A0C9-B1D8-C18A-C3E9-F265410B7B05}"/>
          </ac:spMkLst>
        </pc:spChg>
        <pc:spChg chg="add mod">
          <ac:chgData name="Dariia Mykhailyshyna" userId="72839d56582b54a6" providerId="LiveId" clId="{D59FB9DB-D229-420D-8D67-F281A416748A}" dt="2025-01-29T18:57:53.475" v="169" actId="1076"/>
          <ac:spMkLst>
            <pc:docMk/>
            <pc:sldMk cId="2067927563" sldId="280"/>
            <ac:spMk id="26" creationId="{69C75236-61DD-CF5D-7DA8-6E434CE5ED0D}"/>
          </ac:spMkLst>
        </pc:spChg>
        <pc:picChg chg="add mod">
          <ac:chgData name="Dariia Mykhailyshyna" userId="72839d56582b54a6" providerId="LiveId" clId="{D59FB9DB-D229-420D-8D67-F281A416748A}" dt="2025-01-29T18:49:57.502" v="121" actId="1076"/>
          <ac:picMkLst>
            <pc:docMk/>
            <pc:sldMk cId="2067927563" sldId="280"/>
            <ac:picMk id="6" creationId="{939659FD-2B16-1466-0777-084901D42885}"/>
          </ac:picMkLst>
        </pc:picChg>
        <pc:picChg chg="add mod">
          <ac:chgData name="Dariia Mykhailyshyna" userId="72839d56582b54a6" providerId="LiveId" clId="{D59FB9DB-D229-420D-8D67-F281A416748A}" dt="2025-01-29T18:59:56.595" v="172" actId="1076"/>
          <ac:picMkLst>
            <pc:docMk/>
            <pc:sldMk cId="2067927563" sldId="280"/>
            <ac:picMk id="27" creationId="{5AED720B-DA8B-8B5C-E733-CA5D00D32089}"/>
          </ac:picMkLst>
        </pc:picChg>
        <pc:cxnChg chg="add mod">
          <ac:chgData name="Dariia Mykhailyshyna" userId="72839d56582b54a6" providerId="LiveId" clId="{D59FB9DB-D229-420D-8D67-F281A416748A}" dt="2025-01-29T18:50:43.264" v="124" actId="14100"/>
          <ac:cxnSpMkLst>
            <pc:docMk/>
            <pc:sldMk cId="2067927563" sldId="280"/>
            <ac:cxnSpMk id="7" creationId="{712CEFAC-2A39-9C0A-0C28-07EEB226FF1B}"/>
          </ac:cxnSpMkLst>
        </pc:cxnChg>
        <pc:cxnChg chg="add mod">
          <ac:chgData name="Dariia Mykhailyshyna" userId="72839d56582b54a6" providerId="LiveId" clId="{D59FB9DB-D229-420D-8D67-F281A416748A}" dt="2025-01-29T18:51:50.534" v="131" actId="1076"/>
          <ac:cxnSpMkLst>
            <pc:docMk/>
            <pc:sldMk cId="2067927563" sldId="280"/>
            <ac:cxnSpMk id="11" creationId="{EFABAEB5-2167-00F1-8A8F-74E1604A5C0C}"/>
          </ac:cxnSpMkLst>
        </pc:cxnChg>
        <pc:cxnChg chg="add mod">
          <ac:chgData name="Dariia Mykhailyshyna" userId="72839d56582b54a6" providerId="LiveId" clId="{D59FB9DB-D229-420D-8D67-F281A416748A}" dt="2025-01-29T18:53:22.028" v="137" actId="1076"/>
          <ac:cxnSpMkLst>
            <pc:docMk/>
            <pc:sldMk cId="2067927563" sldId="280"/>
            <ac:cxnSpMk id="15" creationId="{9A3C88A9-AA8A-DE92-A675-B4D00AEEF304}"/>
          </ac:cxnSpMkLst>
        </pc:cxnChg>
        <pc:cxnChg chg="add mod">
          <ac:chgData name="Dariia Mykhailyshyna" userId="72839d56582b54a6" providerId="LiveId" clId="{D59FB9DB-D229-420D-8D67-F281A416748A}" dt="2025-01-29T18:53:41.793" v="140" actId="14100"/>
          <ac:cxnSpMkLst>
            <pc:docMk/>
            <pc:sldMk cId="2067927563" sldId="280"/>
            <ac:cxnSpMk id="16" creationId="{07A2FB3D-BA4F-689D-E692-3BFF6FFDB704}"/>
          </ac:cxnSpMkLst>
        </pc:cxnChg>
        <pc:cxnChg chg="add mod">
          <ac:chgData name="Dariia Mykhailyshyna" userId="72839d56582b54a6" providerId="LiveId" clId="{D59FB9DB-D229-420D-8D67-F281A416748A}" dt="2025-01-29T18:56:41.436" v="158" actId="1076"/>
          <ac:cxnSpMkLst>
            <pc:docMk/>
            <pc:sldMk cId="2067927563" sldId="280"/>
            <ac:cxnSpMk id="22" creationId="{00FDB3E3-08CA-2BC9-859E-14A8FED4BAAA}"/>
          </ac:cxnSpMkLst>
        </pc:cxnChg>
        <pc:cxnChg chg="add mod">
          <ac:chgData name="Dariia Mykhailyshyna" userId="72839d56582b54a6" providerId="LiveId" clId="{D59FB9DB-D229-420D-8D67-F281A416748A}" dt="2025-01-29T18:57:04.037" v="161" actId="1076"/>
          <ac:cxnSpMkLst>
            <pc:docMk/>
            <pc:sldMk cId="2067927563" sldId="280"/>
            <ac:cxnSpMk id="23" creationId="{1CEABD31-FCF9-0D62-6128-6EB97D7F6EF5}"/>
          </ac:cxnSpMkLst>
        </pc:cxnChg>
        <pc:cxnChg chg="add mod">
          <ac:chgData name="Dariia Mykhailyshyna" userId="72839d56582b54a6" providerId="LiveId" clId="{D59FB9DB-D229-420D-8D67-F281A416748A}" dt="2025-01-29T18:57:27.986" v="163" actId="1076"/>
          <ac:cxnSpMkLst>
            <pc:docMk/>
            <pc:sldMk cId="2067927563" sldId="280"/>
            <ac:cxnSpMk id="24" creationId="{97574E0F-AC98-DB6C-B700-147EBB2A1D8A}"/>
          </ac:cxnSpMkLst>
        </pc:cxnChg>
      </pc:sldChg>
      <pc:sldChg chg="addSp delSp modSp new mod">
        <pc:chgData name="Dariia Mykhailyshyna" userId="72839d56582b54a6" providerId="LiveId" clId="{D59FB9DB-D229-420D-8D67-F281A416748A}" dt="2025-01-29T19:12:53.780" v="188" actId="14100"/>
        <pc:sldMkLst>
          <pc:docMk/>
          <pc:sldMk cId="833282564" sldId="281"/>
        </pc:sldMkLst>
        <pc:spChg chg="mod">
          <ac:chgData name="Dariia Mykhailyshyna" userId="72839d56582b54a6" providerId="LiveId" clId="{D59FB9DB-D229-420D-8D67-F281A416748A}" dt="2025-01-29T19:12:32.369" v="184" actId="1076"/>
          <ac:spMkLst>
            <pc:docMk/>
            <pc:sldMk cId="833282564" sldId="281"/>
            <ac:spMk id="2" creationId="{81E2BEE0-C9D3-0089-7B78-DB300FCA801D}"/>
          </ac:spMkLst>
        </pc:spChg>
        <pc:graphicFrameChg chg="add mod modGraphic">
          <ac:chgData name="Dariia Mykhailyshyna" userId="72839d56582b54a6" providerId="LiveId" clId="{D59FB9DB-D229-420D-8D67-F281A416748A}" dt="2025-01-29T19:12:53.780" v="188" actId="14100"/>
          <ac:graphicFrameMkLst>
            <pc:docMk/>
            <pc:sldMk cId="833282564" sldId="281"/>
            <ac:graphicFrameMk id="6" creationId="{E5687FB0-C5C8-7D38-BAF6-8B0569CE3F91}"/>
          </ac:graphicFrameMkLst>
        </pc:graphicFrameChg>
      </pc:sldChg>
      <pc:sldChg chg="modSp new mod">
        <pc:chgData name="Dariia Mykhailyshyna" userId="72839d56582b54a6" providerId="LiveId" clId="{D59FB9DB-D229-420D-8D67-F281A416748A}" dt="2025-01-29T19:00:42.362" v="177"/>
        <pc:sldMkLst>
          <pc:docMk/>
          <pc:sldMk cId="192590108" sldId="282"/>
        </pc:sldMkLst>
        <pc:spChg chg="mod">
          <ac:chgData name="Dariia Mykhailyshyna" userId="72839d56582b54a6" providerId="LiveId" clId="{D59FB9DB-D229-420D-8D67-F281A416748A}" dt="2025-01-29T19:00:42.362" v="177"/>
          <ac:spMkLst>
            <pc:docMk/>
            <pc:sldMk cId="192590108" sldId="282"/>
            <ac:spMk id="2" creationId="{3F32B557-D26E-E7F0-932F-75E13802B5DA}"/>
          </ac:spMkLst>
        </pc:spChg>
      </pc:sldChg>
      <pc:sldChg chg="addSp delSp modSp new mod">
        <pc:chgData name="Dariia Mykhailyshyna" userId="72839d56582b54a6" providerId="LiveId" clId="{D59FB9DB-D229-420D-8D67-F281A416748A}" dt="2025-01-29T19:16:19.845" v="204" actId="2711"/>
        <pc:sldMkLst>
          <pc:docMk/>
          <pc:sldMk cId="2358880685" sldId="283"/>
        </pc:sldMkLst>
        <pc:spChg chg="mod">
          <ac:chgData name="Dariia Mykhailyshyna" userId="72839d56582b54a6" providerId="LiveId" clId="{D59FB9DB-D229-420D-8D67-F281A416748A}" dt="2025-01-29T19:13:19.910" v="190"/>
          <ac:spMkLst>
            <pc:docMk/>
            <pc:sldMk cId="2358880685" sldId="283"/>
            <ac:spMk id="2" creationId="{805F6911-EEBE-6D24-106A-A063BA708DCE}"/>
          </ac:spMkLst>
        </pc:spChg>
        <pc:spChg chg="add mod">
          <ac:chgData name="Dariia Mykhailyshyna" userId="72839d56582b54a6" providerId="LiveId" clId="{D59FB9DB-D229-420D-8D67-F281A416748A}" dt="2025-01-29T19:16:19.845" v="204" actId="2711"/>
          <ac:spMkLst>
            <pc:docMk/>
            <pc:sldMk cId="2358880685" sldId="283"/>
            <ac:spMk id="8" creationId="{32114562-B788-5FBD-544D-56612CCF0AF2}"/>
          </ac:spMkLst>
        </pc:spChg>
        <pc:picChg chg="add mod">
          <ac:chgData name="Dariia Mykhailyshyna" userId="72839d56582b54a6" providerId="LiveId" clId="{D59FB9DB-D229-420D-8D67-F281A416748A}" dt="2025-01-29T19:13:56.767" v="197" actId="14100"/>
          <ac:picMkLst>
            <pc:docMk/>
            <pc:sldMk cId="2358880685" sldId="283"/>
            <ac:picMk id="4" creationId="{73EC2CEC-B161-452F-1FCF-83B581C88E13}"/>
          </ac:picMkLst>
        </pc:picChg>
        <pc:picChg chg="add mod">
          <ac:chgData name="Dariia Mykhailyshyna" userId="72839d56582b54a6" providerId="LiveId" clId="{D59FB9DB-D229-420D-8D67-F281A416748A}" dt="2025-01-29T19:13:59.108" v="198" actId="1076"/>
          <ac:picMkLst>
            <pc:docMk/>
            <pc:sldMk cId="2358880685" sldId="283"/>
            <ac:picMk id="5" creationId="{4081D457-A75E-F345-120A-3F6BFEA4A167}"/>
          </ac:picMkLst>
        </pc:picChg>
        <pc:picChg chg="add mod">
          <ac:chgData name="Dariia Mykhailyshyna" userId="72839d56582b54a6" providerId="LiveId" clId="{D59FB9DB-D229-420D-8D67-F281A416748A}" dt="2025-01-29T19:14:21.899" v="201" actId="14100"/>
          <ac:picMkLst>
            <pc:docMk/>
            <pc:sldMk cId="2358880685" sldId="283"/>
            <ac:picMk id="6" creationId="{A5916AB2-C19D-0CAA-A41F-D3D61410CA24}"/>
          </ac:picMkLst>
        </pc:picChg>
      </pc:sldChg>
      <pc:sldChg chg="addSp modSp new mod">
        <pc:chgData name="Dariia Mykhailyshyna" userId="72839d56582b54a6" providerId="LiveId" clId="{D59FB9DB-D229-420D-8D67-F281A416748A}" dt="2025-01-29T19:23:25.767" v="229" actId="1076"/>
        <pc:sldMkLst>
          <pc:docMk/>
          <pc:sldMk cId="3154492926" sldId="284"/>
        </pc:sldMkLst>
        <pc:spChg chg="mod">
          <ac:chgData name="Dariia Mykhailyshyna" userId="72839d56582b54a6" providerId="LiveId" clId="{D59FB9DB-D229-420D-8D67-F281A416748A}" dt="2025-01-29T19:17:15.238" v="209" actId="1076"/>
          <ac:spMkLst>
            <pc:docMk/>
            <pc:sldMk cId="3154492926" sldId="284"/>
            <ac:spMk id="2" creationId="{ED91C9DA-250D-AB53-6571-42EA4BD82E81}"/>
          </ac:spMkLst>
        </pc:spChg>
        <pc:spChg chg="mod">
          <ac:chgData name="Dariia Mykhailyshyna" userId="72839d56582b54a6" providerId="LiveId" clId="{D59FB9DB-D229-420D-8D67-F281A416748A}" dt="2025-01-29T19:23:19.826" v="228" actId="255"/>
          <ac:spMkLst>
            <pc:docMk/>
            <pc:sldMk cId="3154492926" sldId="284"/>
            <ac:spMk id="3" creationId="{2CAD185A-D52B-234F-EB50-50E820E0F16C}"/>
          </ac:spMkLst>
        </pc:spChg>
        <pc:spChg chg="add mod">
          <ac:chgData name="Dariia Mykhailyshyna" userId="72839d56582b54a6" providerId="LiveId" clId="{D59FB9DB-D229-420D-8D67-F281A416748A}" dt="2025-01-29T19:23:25.767" v="229" actId="1076"/>
          <ac:spMkLst>
            <pc:docMk/>
            <pc:sldMk cId="3154492926" sldId="284"/>
            <ac:spMk id="5" creationId="{1E9B4E24-28BD-423A-E8DA-A8D2AA9BD9C6}"/>
          </ac:spMkLst>
        </pc:spChg>
      </pc:sldChg>
      <pc:sldChg chg="addSp modSp new mod">
        <pc:chgData name="Dariia Mykhailyshyna" userId="72839d56582b54a6" providerId="LiveId" clId="{D59FB9DB-D229-420D-8D67-F281A416748A}" dt="2025-01-29T20:01:15.720" v="319" actId="1076"/>
        <pc:sldMkLst>
          <pc:docMk/>
          <pc:sldMk cId="2100228256" sldId="285"/>
        </pc:sldMkLst>
        <pc:spChg chg="mod">
          <ac:chgData name="Dariia Mykhailyshyna" userId="72839d56582b54a6" providerId="LiveId" clId="{D59FB9DB-D229-420D-8D67-F281A416748A}" dt="2025-01-29T19:24:16.841" v="263" actId="1076"/>
          <ac:spMkLst>
            <pc:docMk/>
            <pc:sldMk cId="2100228256" sldId="285"/>
            <ac:spMk id="2" creationId="{BDD787D7-C03C-2724-33A9-F0D31610119F}"/>
          </ac:spMkLst>
        </pc:spChg>
        <pc:picChg chg="add mod">
          <ac:chgData name="Dariia Mykhailyshyna" userId="72839d56582b54a6" providerId="LiveId" clId="{D59FB9DB-D229-420D-8D67-F281A416748A}" dt="2025-01-29T20:01:15.720" v="319" actId="1076"/>
          <ac:picMkLst>
            <pc:docMk/>
            <pc:sldMk cId="2100228256" sldId="285"/>
            <ac:picMk id="5" creationId="{925E64BA-00F2-4E51-B064-3B767CF1A3A9}"/>
          </ac:picMkLst>
        </pc:picChg>
      </pc:sldChg>
      <pc:sldChg chg="addSp modSp new mod">
        <pc:chgData name="Dariia Mykhailyshyna" userId="72839d56582b54a6" providerId="LiveId" clId="{D59FB9DB-D229-420D-8D67-F281A416748A}" dt="2025-01-29T20:02:05.661" v="321" actId="20577"/>
        <pc:sldMkLst>
          <pc:docMk/>
          <pc:sldMk cId="3638384615" sldId="286"/>
        </pc:sldMkLst>
        <pc:spChg chg="mod">
          <ac:chgData name="Dariia Mykhailyshyna" userId="72839d56582b54a6" providerId="LiveId" clId="{D59FB9DB-D229-420D-8D67-F281A416748A}" dt="2025-01-29T19:58:55.920" v="301" actId="1076"/>
          <ac:spMkLst>
            <pc:docMk/>
            <pc:sldMk cId="3638384615" sldId="286"/>
            <ac:spMk id="2" creationId="{87E1F054-F958-DFDD-0849-5ED94133AF35}"/>
          </ac:spMkLst>
        </pc:spChg>
        <pc:spChg chg="mod">
          <ac:chgData name="Dariia Mykhailyshyna" userId="72839d56582b54a6" providerId="LiveId" clId="{D59FB9DB-D229-420D-8D67-F281A416748A}" dt="2025-01-29T20:02:05.661" v="321" actId="20577"/>
          <ac:spMkLst>
            <pc:docMk/>
            <pc:sldMk cId="3638384615" sldId="286"/>
            <ac:spMk id="3" creationId="{3143E1AD-161C-9083-2538-E87FF12E3E7E}"/>
          </ac:spMkLst>
        </pc:spChg>
        <pc:spChg chg="add mod">
          <ac:chgData name="Dariia Mykhailyshyna" userId="72839d56582b54a6" providerId="LiveId" clId="{D59FB9DB-D229-420D-8D67-F281A416748A}" dt="2025-01-29T19:59:01.405" v="303" actId="1076"/>
          <ac:spMkLst>
            <pc:docMk/>
            <pc:sldMk cId="3638384615" sldId="286"/>
            <ac:spMk id="5" creationId="{C7445444-CDB6-7AED-1D77-0557529B805B}"/>
          </ac:spMkLst>
        </pc:spChg>
        <pc:picChg chg="add mod">
          <ac:chgData name="Dariia Mykhailyshyna" userId="72839d56582b54a6" providerId="LiveId" clId="{D59FB9DB-D229-420D-8D67-F281A416748A}" dt="2025-01-29T19:59:58.546" v="314" actId="1076"/>
          <ac:picMkLst>
            <pc:docMk/>
            <pc:sldMk cId="3638384615" sldId="286"/>
            <ac:picMk id="6" creationId="{F2B86755-3112-9720-1320-846A4DFCFBC0}"/>
          </ac:picMkLst>
        </pc:picChg>
      </pc:sldChg>
      <pc:sldChg chg="modSp new mod">
        <pc:chgData name="Dariia Mykhailyshyna" userId="72839d56582b54a6" providerId="LiveId" clId="{D59FB9DB-D229-420D-8D67-F281A416748A}" dt="2025-01-29T19:44:11.724" v="296" actId="20577"/>
        <pc:sldMkLst>
          <pc:docMk/>
          <pc:sldMk cId="3138495101" sldId="287"/>
        </pc:sldMkLst>
        <pc:spChg chg="mod">
          <ac:chgData name="Dariia Mykhailyshyna" userId="72839d56582b54a6" providerId="LiveId" clId="{D59FB9DB-D229-420D-8D67-F281A416748A}" dt="2025-01-29T19:44:11.724" v="296" actId="20577"/>
          <ac:spMkLst>
            <pc:docMk/>
            <pc:sldMk cId="3138495101" sldId="287"/>
            <ac:spMk id="2" creationId="{98F4FB80-D774-B6E7-67FD-A4A1BF344F4A}"/>
          </ac:spMkLst>
        </pc:spChg>
      </pc:sldChg>
      <pc:sldChg chg="addSp modSp new mod">
        <pc:chgData name="Dariia Mykhailyshyna" userId="72839d56582b54a6" providerId="LiveId" clId="{D59FB9DB-D229-420D-8D67-F281A416748A}" dt="2025-01-30T10:17:20.684" v="339" actId="1076"/>
        <pc:sldMkLst>
          <pc:docMk/>
          <pc:sldMk cId="3674995656" sldId="288"/>
        </pc:sldMkLst>
        <pc:spChg chg="mod">
          <ac:chgData name="Dariia Mykhailyshyna" userId="72839d56582b54a6" providerId="LiveId" clId="{D59FB9DB-D229-420D-8D67-F281A416748A}" dt="2025-01-30T10:16:28.580" v="328" actId="1076"/>
          <ac:spMkLst>
            <pc:docMk/>
            <pc:sldMk cId="3674995656" sldId="288"/>
            <ac:spMk id="2" creationId="{749F0D3B-4AB0-35C4-7E39-841B47365112}"/>
          </ac:spMkLst>
        </pc:spChg>
        <pc:spChg chg="mod">
          <ac:chgData name="Dariia Mykhailyshyna" userId="72839d56582b54a6" providerId="LiveId" clId="{D59FB9DB-D229-420D-8D67-F281A416748A}" dt="2025-01-30T10:17:02.651" v="335" actId="14100"/>
          <ac:spMkLst>
            <pc:docMk/>
            <pc:sldMk cId="3674995656" sldId="288"/>
            <ac:spMk id="3" creationId="{7FCE0E7E-0C29-3C5B-1862-BC7BB5EE9A63}"/>
          </ac:spMkLst>
        </pc:spChg>
        <pc:spChg chg="add mod">
          <ac:chgData name="Dariia Mykhailyshyna" userId="72839d56582b54a6" providerId="LiveId" clId="{D59FB9DB-D229-420D-8D67-F281A416748A}" dt="2025-01-30T10:16:33.520" v="329" actId="1076"/>
          <ac:spMkLst>
            <pc:docMk/>
            <pc:sldMk cId="3674995656" sldId="288"/>
            <ac:spMk id="5" creationId="{1C885759-5912-27A6-EF93-0C49A6DBC00D}"/>
          </ac:spMkLst>
        </pc:spChg>
        <pc:picChg chg="add mod">
          <ac:chgData name="Dariia Mykhailyshyna" userId="72839d56582b54a6" providerId="LiveId" clId="{D59FB9DB-D229-420D-8D67-F281A416748A}" dt="2025-01-30T10:17:20.684" v="339" actId="1076"/>
          <ac:picMkLst>
            <pc:docMk/>
            <pc:sldMk cId="3674995656" sldId="288"/>
            <ac:picMk id="6" creationId="{3F599AEF-121A-9204-D6DF-28948AF1DD2A}"/>
          </ac:picMkLst>
        </pc:picChg>
      </pc:sldChg>
      <pc:sldChg chg="addSp modSp new mod">
        <pc:chgData name="Dariia Mykhailyshyna" userId="72839d56582b54a6" providerId="LiveId" clId="{D59FB9DB-D229-420D-8D67-F281A416748A}" dt="2025-01-30T12:13:59.966" v="384" actId="14100"/>
        <pc:sldMkLst>
          <pc:docMk/>
          <pc:sldMk cId="688298331" sldId="289"/>
        </pc:sldMkLst>
        <pc:spChg chg="mod">
          <ac:chgData name="Dariia Mykhailyshyna" userId="72839d56582b54a6" providerId="LiveId" clId="{D59FB9DB-D229-420D-8D67-F281A416748A}" dt="2025-01-30T12:11:48.256" v="346"/>
          <ac:spMkLst>
            <pc:docMk/>
            <pc:sldMk cId="688298331" sldId="289"/>
            <ac:spMk id="2" creationId="{990B80EE-6E62-B99E-E3CF-F3DA2A63085F}"/>
          </ac:spMkLst>
        </pc:spChg>
        <pc:spChg chg="mod">
          <ac:chgData name="Dariia Mykhailyshyna" userId="72839d56582b54a6" providerId="LiveId" clId="{D59FB9DB-D229-420D-8D67-F281A416748A}" dt="2025-01-30T12:13:59.966" v="384" actId="14100"/>
          <ac:spMkLst>
            <pc:docMk/>
            <pc:sldMk cId="688298331" sldId="289"/>
            <ac:spMk id="3" creationId="{DAE7DBBD-2226-EB3B-3F9C-0ACB9056F224}"/>
          </ac:spMkLst>
        </pc:spChg>
        <pc:spChg chg="add mod">
          <ac:chgData name="Dariia Mykhailyshyna" userId="72839d56582b54a6" providerId="LiveId" clId="{D59FB9DB-D229-420D-8D67-F281A416748A}" dt="2025-01-30T12:11:40.069" v="345" actId="1076"/>
          <ac:spMkLst>
            <pc:docMk/>
            <pc:sldMk cId="688298331" sldId="289"/>
            <ac:spMk id="5" creationId="{881111CC-2A99-A677-871C-799500617AB7}"/>
          </ac:spMkLst>
        </pc:spChg>
        <pc:picChg chg="add mod">
          <ac:chgData name="Dariia Mykhailyshyna" userId="72839d56582b54a6" providerId="LiveId" clId="{D59FB9DB-D229-420D-8D67-F281A416748A}" dt="2025-01-30T12:13:32.975" v="370" actId="14100"/>
          <ac:picMkLst>
            <pc:docMk/>
            <pc:sldMk cId="688298331" sldId="289"/>
            <ac:picMk id="6" creationId="{B89C82E2-1C16-0B16-031E-B418EF848E3F}"/>
          </ac:picMkLst>
        </pc:picChg>
      </pc:sldChg>
      <pc:sldChg chg="modSp new mod">
        <pc:chgData name="Dariia Mykhailyshyna" userId="72839d56582b54a6" providerId="LiveId" clId="{D59FB9DB-D229-420D-8D67-F281A416748A}" dt="2025-01-30T12:15:36.185" v="387" actId="20577"/>
        <pc:sldMkLst>
          <pc:docMk/>
          <pc:sldMk cId="2689100257" sldId="290"/>
        </pc:sldMkLst>
        <pc:spChg chg="mod">
          <ac:chgData name="Dariia Mykhailyshyna" userId="72839d56582b54a6" providerId="LiveId" clId="{D59FB9DB-D229-420D-8D67-F281A416748A}" dt="2025-01-30T12:15:36.185" v="387" actId="20577"/>
          <ac:spMkLst>
            <pc:docMk/>
            <pc:sldMk cId="2689100257" sldId="290"/>
            <ac:spMk id="2" creationId="{39E04565-F498-02BD-A58D-537BEEF0609E}"/>
          </ac:spMkLst>
        </pc:spChg>
      </pc:sldChg>
      <pc:sldChg chg="modSp new mod">
        <pc:chgData name="Dariia Mykhailyshyna" userId="72839d56582b54a6" providerId="LiveId" clId="{D59FB9DB-D229-420D-8D67-F281A416748A}" dt="2025-01-30T12:57:24.670" v="392" actId="14100"/>
        <pc:sldMkLst>
          <pc:docMk/>
          <pc:sldMk cId="2672840339" sldId="291"/>
        </pc:sldMkLst>
        <pc:spChg chg="mod">
          <ac:chgData name="Dariia Mykhailyshyna" userId="72839d56582b54a6" providerId="LiveId" clId="{D59FB9DB-D229-420D-8D67-F281A416748A}" dt="2025-01-30T12:15:55.840" v="389"/>
          <ac:spMkLst>
            <pc:docMk/>
            <pc:sldMk cId="2672840339" sldId="291"/>
            <ac:spMk id="2" creationId="{A0E4FC99-6836-A946-2E29-A0A0B4B8EFF1}"/>
          </ac:spMkLst>
        </pc:spChg>
        <pc:spChg chg="mod">
          <ac:chgData name="Dariia Mykhailyshyna" userId="72839d56582b54a6" providerId="LiveId" clId="{D59FB9DB-D229-420D-8D67-F281A416748A}" dt="2025-01-30T12:57:24.670" v="392" actId="14100"/>
          <ac:spMkLst>
            <pc:docMk/>
            <pc:sldMk cId="2672840339" sldId="291"/>
            <ac:spMk id="3" creationId="{085E7E79-CF5A-FEC9-A80C-36A58E0307FC}"/>
          </ac:spMkLst>
        </pc:spChg>
      </pc:sldChg>
      <pc:sldChg chg="modSp new mod">
        <pc:chgData name="Dariia Mykhailyshyna" userId="72839d56582b54a6" providerId="LiveId" clId="{D59FB9DB-D229-420D-8D67-F281A416748A}" dt="2025-01-30T13:00:05.059" v="483" actId="20577"/>
        <pc:sldMkLst>
          <pc:docMk/>
          <pc:sldMk cId="679087519" sldId="292"/>
        </pc:sldMkLst>
        <pc:spChg chg="mod">
          <ac:chgData name="Dariia Mykhailyshyna" userId="72839d56582b54a6" providerId="LiveId" clId="{D59FB9DB-D229-420D-8D67-F281A416748A}" dt="2025-01-30T13:00:05.059" v="483" actId="20577"/>
          <ac:spMkLst>
            <pc:docMk/>
            <pc:sldMk cId="679087519" sldId="292"/>
            <ac:spMk id="3" creationId="{F7097C55-A286-F3DE-830F-86CFFFBFFE9E}"/>
          </ac:spMkLst>
        </pc:spChg>
      </pc:sldChg>
      <pc:sldChg chg="modSp add del mod addAnim delAnim">
        <pc:chgData name="Dariia Mykhailyshyna" userId="72839d56582b54a6" providerId="LiveId" clId="{D59FB9DB-D229-420D-8D67-F281A416748A}" dt="2025-01-29T18:45:54.701" v="109" actId="34807"/>
        <pc:sldMkLst>
          <pc:docMk/>
          <pc:sldMk cId="3938923046" sldId="2561"/>
        </pc:sldMkLst>
      </pc:sldChg>
      <pc:sldChg chg="modSp add del mod modTransition modClrScheme chgLayout">
        <pc:chgData name="Dariia Mykhailyshyna" userId="72839d56582b54a6" providerId="LiveId" clId="{D59FB9DB-D229-420D-8D67-F281A416748A}" dt="2025-01-29T18:45:54.701" v="109" actId="34807"/>
        <pc:sldMkLst>
          <pc:docMk/>
          <pc:sldMk cId="1697873916" sldId="2562"/>
        </pc:sldMkLst>
      </pc:sldChg>
      <pc:sldChg chg="modSp add del mod modTransition modClrScheme addAnim delAnim chgLayout">
        <pc:chgData name="Dariia Mykhailyshyna" userId="72839d56582b54a6" providerId="LiveId" clId="{D59FB9DB-D229-420D-8D67-F281A416748A}" dt="2025-01-29T18:45:54.701" v="109" actId="34807"/>
        <pc:sldMkLst>
          <pc:docMk/>
          <pc:sldMk cId="214437126" sldId="2563"/>
        </pc:sldMkLst>
      </pc:sldChg>
      <pc:sldChg chg="modSp add del mod modTransition modClrScheme addAnim delAnim chgLayout">
        <pc:chgData name="Dariia Mykhailyshyna" userId="72839d56582b54a6" providerId="LiveId" clId="{D59FB9DB-D229-420D-8D67-F281A416748A}" dt="2025-01-29T18:45:54.701" v="109" actId="34807"/>
        <pc:sldMkLst>
          <pc:docMk/>
          <pc:sldMk cId="489742057" sldId="2564"/>
        </pc:sldMkLst>
      </pc:sldChg>
      <pc:sldChg chg="modSp add del mod modTransition modClrScheme addAnim delAnim chgLayout">
        <pc:chgData name="Dariia Mykhailyshyna" userId="72839d56582b54a6" providerId="LiveId" clId="{D59FB9DB-D229-420D-8D67-F281A416748A}" dt="2025-01-29T18:45:54.701" v="109" actId="34807"/>
        <pc:sldMkLst>
          <pc:docMk/>
          <pc:sldMk cId="89250345" sldId="2565"/>
        </pc:sldMkLst>
      </pc:sldChg>
      <pc:sldChg chg="modSp add del mod modTransition modClrScheme addAnim delAnim chgLayout">
        <pc:chgData name="Dariia Mykhailyshyna" userId="72839d56582b54a6" providerId="LiveId" clId="{D59FB9DB-D229-420D-8D67-F281A416748A}" dt="2025-01-29T18:45:54.701" v="109" actId="34807"/>
        <pc:sldMkLst>
          <pc:docMk/>
          <pc:sldMk cId="144168481" sldId="2566"/>
        </pc:sldMkLst>
      </pc:sldChg>
      <pc:sldChg chg="modSp add del mod modTransition modClrScheme addAnim delAnim chgLayout">
        <pc:chgData name="Dariia Mykhailyshyna" userId="72839d56582b54a6" providerId="LiveId" clId="{D59FB9DB-D229-420D-8D67-F281A416748A}" dt="2025-01-29T18:45:54.701" v="109" actId="34807"/>
        <pc:sldMkLst>
          <pc:docMk/>
          <pc:sldMk cId="3728905638" sldId="2567"/>
        </pc:sldMkLst>
      </pc:sldChg>
      <pc:sldChg chg="modSp add del mod modTransition modClrScheme addAnim delAnim chgLayout">
        <pc:chgData name="Dariia Mykhailyshyna" userId="72839d56582b54a6" providerId="LiveId" clId="{D59FB9DB-D229-420D-8D67-F281A416748A}" dt="2025-01-29T18:45:54.701" v="109" actId="34807"/>
        <pc:sldMkLst>
          <pc:docMk/>
          <pc:sldMk cId="1382780169" sldId="2568"/>
        </pc:sldMkLst>
      </pc:sldChg>
      <pc:sldChg chg="modSp add del mod modTransition modClrScheme addAnim delAnim chgLayout">
        <pc:chgData name="Dariia Mykhailyshyna" userId="72839d56582b54a6" providerId="LiveId" clId="{D59FB9DB-D229-420D-8D67-F281A416748A}" dt="2025-01-29T18:45:54.701" v="109" actId="34807"/>
        <pc:sldMkLst>
          <pc:docMk/>
          <pc:sldMk cId="2376334850" sldId="2569"/>
        </pc:sldMkLst>
      </pc:sldChg>
      <pc:sldChg chg="modSp add del mod modTransition modClrScheme addAnim delAnim chgLayout">
        <pc:chgData name="Dariia Mykhailyshyna" userId="72839d56582b54a6" providerId="LiveId" clId="{D59FB9DB-D229-420D-8D67-F281A416748A}" dt="2025-01-29T18:45:54.701" v="109" actId="34807"/>
        <pc:sldMkLst>
          <pc:docMk/>
          <pc:sldMk cId="1195939120" sldId="2570"/>
        </pc:sldMkLst>
      </pc:sldChg>
      <pc:sldChg chg="modSp add del mod modTransition modClrScheme addAnim delAnim chgLayout">
        <pc:chgData name="Dariia Mykhailyshyna" userId="72839d56582b54a6" providerId="LiveId" clId="{D59FB9DB-D229-420D-8D67-F281A416748A}" dt="2025-01-29T18:45:54.701" v="109" actId="34807"/>
        <pc:sldMkLst>
          <pc:docMk/>
          <pc:sldMk cId="3529351216" sldId="2571"/>
        </pc:sldMkLst>
      </pc:sldChg>
      <pc:sldChg chg="modSp add del mod modTransition modClrScheme addAnim delAnim chgLayout">
        <pc:chgData name="Dariia Mykhailyshyna" userId="72839d56582b54a6" providerId="LiveId" clId="{D59FB9DB-D229-420D-8D67-F281A416748A}" dt="2025-01-29T18:45:54.701" v="109" actId="34807"/>
        <pc:sldMkLst>
          <pc:docMk/>
          <pc:sldMk cId="1278149554" sldId="2572"/>
        </pc:sldMkLst>
      </pc:sldChg>
      <pc:sldChg chg="modSp add del mod modTransition modClrScheme chgLayout">
        <pc:chgData name="Dariia Mykhailyshyna" userId="72839d56582b54a6" providerId="LiveId" clId="{D59FB9DB-D229-420D-8D67-F281A416748A}" dt="2025-01-29T18:45:54.701" v="109" actId="34807"/>
        <pc:sldMkLst>
          <pc:docMk/>
          <pc:sldMk cId="3908023532" sldId="2573"/>
        </pc:sldMkLst>
      </pc:sldChg>
      <pc:sldChg chg="modSp add del mod modTransition modClrScheme addAnim delAnim chgLayout">
        <pc:chgData name="Dariia Mykhailyshyna" userId="72839d56582b54a6" providerId="LiveId" clId="{D59FB9DB-D229-420D-8D67-F281A416748A}" dt="2025-01-29T18:45:54.701" v="109" actId="34807"/>
        <pc:sldMkLst>
          <pc:docMk/>
          <pc:sldMk cId="3963844240" sldId="2574"/>
        </pc:sldMkLst>
      </pc:sldChg>
      <pc:sldChg chg="modSp add del mod modTransition modClrScheme addAnim delAnim chgLayout">
        <pc:chgData name="Dariia Mykhailyshyna" userId="72839d56582b54a6" providerId="LiveId" clId="{D59FB9DB-D229-420D-8D67-F281A416748A}" dt="2025-01-29T18:45:54.701" v="109" actId="34807"/>
        <pc:sldMkLst>
          <pc:docMk/>
          <pc:sldMk cId="2761761087" sldId="2575"/>
        </pc:sldMkLst>
      </pc:sldChg>
      <pc:sldChg chg="modSp add del mod modTransition modClrScheme addAnim delAnim chgLayout">
        <pc:chgData name="Dariia Mykhailyshyna" userId="72839d56582b54a6" providerId="LiveId" clId="{D59FB9DB-D229-420D-8D67-F281A416748A}" dt="2025-01-29T18:45:54.701" v="109" actId="34807"/>
        <pc:sldMkLst>
          <pc:docMk/>
          <pc:sldMk cId="448708772" sldId="2576"/>
        </pc:sldMkLst>
      </pc:sldChg>
      <pc:sldChg chg="modSp add del mod modTransition modClrScheme addAnim delAnim chgLayout">
        <pc:chgData name="Dariia Mykhailyshyna" userId="72839d56582b54a6" providerId="LiveId" clId="{D59FB9DB-D229-420D-8D67-F281A416748A}" dt="2025-01-29T18:45:54.701" v="109" actId="34807"/>
        <pc:sldMkLst>
          <pc:docMk/>
          <pc:sldMk cId="2256652400" sldId="2577"/>
        </pc:sldMkLst>
      </pc:sldChg>
      <pc:sldChg chg="modSp add del mod modTransition modClrScheme addAnim delAnim chgLayout">
        <pc:chgData name="Dariia Mykhailyshyna" userId="72839d56582b54a6" providerId="LiveId" clId="{D59FB9DB-D229-420D-8D67-F281A416748A}" dt="2025-01-29T18:45:54.701" v="109" actId="34807"/>
        <pc:sldMkLst>
          <pc:docMk/>
          <pc:sldMk cId="3333357748" sldId="2578"/>
        </pc:sldMkLst>
      </pc:sldChg>
      <pc:sldChg chg="modSp add del mod modTransition modClrScheme addAnim delAnim chgLayout">
        <pc:chgData name="Dariia Mykhailyshyna" userId="72839d56582b54a6" providerId="LiveId" clId="{D59FB9DB-D229-420D-8D67-F281A416748A}" dt="2025-01-29T18:45:54.701" v="109" actId="34807"/>
        <pc:sldMkLst>
          <pc:docMk/>
          <pc:sldMk cId="54739078" sldId="2579"/>
        </pc:sldMkLst>
      </pc:sldChg>
      <pc:sldChg chg="modSp add del mod modTransition modClrScheme addAnim delAnim chgLayout">
        <pc:chgData name="Dariia Mykhailyshyna" userId="72839d56582b54a6" providerId="LiveId" clId="{D59FB9DB-D229-420D-8D67-F281A416748A}" dt="2025-01-29T18:45:54.701" v="109" actId="34807"/>
        <pc:sldMkLst>
          <pc:docMk/>
          <pc:sldMk cId="355603873" sldId="2580"/>
        </pc:sldMkLst>
      </pc:sldChg>
      <pc:sldChg chg="modSp add del mod modTransition modClrScheme addAnim delAnim chgLayout">
        <pc:chgData name="Dariia Mykhailyshyna" userId="72839d56582b54a6" providerId="LiveId" clId="{D59FB9DB-D229-420D-8D67-F281A416748A}" dt="2025-01-29T18:45:54.701" v="109" actId="34807"/>
        <pc:sldMkLst>
          <pc:docMk/>
          <pc:sldMk cId="2446148878" sldId="2581"/>
        </pc:sldMkLst>
      </pc:sldChg>
      <pc:sldChg chg="modSp add del mod modTransition modClrScheme chgLayout">
        <pc:chgData name="Dariia Mykhailyshyna" userId="72839d56582b54a6" providerId="LiveId" clId="{D59FB9DB-D229-420D-8D67-F281A416748A}" dt="2025-01-29T18:45:54.701" v="109" actId="34807"/>
        <pc:sldMkLst>
          <pc:docMk/>
          <pc:sldMk cId="837069674" sldId="2582"/>
        </pc:sldMkLst>
      </pc:sldChg>
      <pc:sldChg chg="addSp delSp modSp add del mod modTransition modClrScheme chgLayout">
        <pc:chgData name="Dariia Mykhailyshyna" userId="72839d56582b54a6" providerId="LiveId" clId="{D59FB9DB-D229-420D-8D67-F281A416748A}" dt="2025-01-29T18:45:54.701" v="109" actId="34807"/>
        <pc:sldMkLst>
          <pc:docMk/>
          <pc:sldMk cId="3492714207" sldId="2583"/>
        </pc:sldMkLst>
      </pc:sldChg>
      <pc:sldMasterChg chg="addSldLayout delSldLayout">
        <pc:chgData name="Dariia Mykhailyshyna" userId="72839d56582b54a6" providerId="LiveId" clId="{D59FB9DB-D229-420D-8D67-F281A416748A}" dt="2025-01-30T13:00:14.160" v="485" actId="47"/>
        <pc:sldMasterMkLst>
          <pc:docMk/>
          <pc:sldMasterMk cId="0" sldId="2147483663"/>
        </pc:sldMasterMkLst>
        <pc:sldLayoutChg chg="del">
          <pc:chgData name="Dariia Mykhailyshyna" userId="72839d56582b54a6" providerId="LiveId" clId="{D59FB9DB-D229-420D-8D67-F281A416748A}" dt="2025-01-29T18:34:19.486" v="1" actId="47"/>
          <pc:sldLayoutMkLst>
            <pc:docMk/>
            <pc:sldMasterMk cId="0" sldId="2147483663"/>
            <pc:sldLayoutMk cId="0" sldId="2147483648"/>
          </pc:sldLayoutMkLst>
        </pc:sldLayoutChg>
        <pc:sldLayoutChg chg="del">
          <pc:chgData name="Dariia Mykhailyshyna" userId="72839d56582b54a6" providerId="LiveId" clId="{D59FB9DB-D229-420D-8D67-F281A416748A}" dt="2025-01-29T18:36:11.668" v="61" actId="47"/>
          <pc:sldLayoutMkLst>
            <pc:docMk/>
            <pc:sldMasterMk cId="0" sldId="2147483663"/>
            <pc:sldLayoutMk cId="0" sldId="2147483650"/>
          </pc:sldLayoutMkLst>
        </pc:sldLayoutChg>
        <pc:sldLayoutChg chg="del">
          <pc:chgData name="Dariia Mykhailyshyna" userId="72839d56582b54a6" providerId="LiveId" clId="{D59FB9DB-D229-420D-8D67-F281A416748A}" dt="2025-01-29T18:34:23.641" v="5" actId="47"/>
          <pc:sldLayoutMkLst>
            <pc:docMk/>
            <pc:sldMasterMk cId="0" sldId="2147483663"/>
            <pc:sldLayoutMk cId="0" sldId="2147483652"/>
          </pc:sldLayoutMkLst>
        </pc:sldLayoutChg>
        <pc:sldLayoutChg chg="del">
          <pc:chgData name="Dariia Mykhailyshyna" userId="72839d56582b54a6" providerId="LiveId" clId="{D59FB9DB-D229-420D-8D67-F281A416748A}" dt="2025-01-29T18:34:24.691" v="7" actId="47"/>
          <pc:sldLayoutMkLst>
            <pc:docMk/>
            <pc:sldMasterMk cId="0" sldId="2147483663"/>
            <pc:sldLayoutMk cId="0" sldId="2147483653"/>
          </pc:sldLayoutMkLst>
        </pc:sldLayoutChg>
        <pc:sldLayoutChg chg="del">
          <pc:chgData name="Dariia Mykhailyshyna" userId="72839d56582b54a6" providerId="LiveId" clId="{D59FB9DB-D229-420D-8D67-F281A416748A}" dt="2025-01-29T19:43:25.697" v="265" actId="47"/>
          <pc:sldLayoutMkLst>
            <pc:docMk/>
            <pc:sldMasterMk cId="0" sldId="2147483663"/>
            <pc:sldLayoutMk cId="0" sldId="2147483654"/>
          </pc:sldLayoutMkLst>
        </pc:sldLayoutChg>
        <pc:sldLayoutChg chg="del">
          <pc:chgData name="Dariia Mykhailyshyna" userId="72839d56582b54a6" providerId="LiveId" clId="{D59FB9DB-D229-420D-8D67-F281A416748A}" dt="2025-01-29T18:34:24.191" v="6" actId="47"/>
          <pc:sldLayoutMkLst>
            <pc:docMk/>
            <pc:sldMasterMk cId="0" sldId="2147483663"/>
            <pc:sldLayoutMk cId="0" sldId="2147483655"/>
          </pc:sldLayoutMkLst>
        </pc:sldLayoutChg>
        <pc:sldLayoutChg chg="del">
          <pc:chgData name="Dariia Mykhailyshyna" userId="72839d56582b54a6" providerId="LiveId" clId="{D59FB9DB-D229-420D-8D67-F281A416748A}" dt="2025-01-29T19:43:26.616" v="266" actId="47"/>
          <pc:sldLayoutMkLst>
            <pc:docMk/>
            <pc:sldMasterMk cId="0" sldId="2147483663"/>
            <pc:sldLayoutMk cId="0" sldId="2147483657"/>
          </pc:sldLayoutMkLst>
        </pc:sldLayoutChg>
        <pc:sldLayoutChg chg="del">
          <pc:chgData name="Dariia Mykhailyshyna" userId="72839d56582b54a6" providerId="LiveId" clId="{D59FB9DB-D229-420D-8D67-F281A416748A}" dt="2025-01-29T18:34:25.237" v="8" actId="47"/>
          <pc:sldLayoutMkLst>
            <pc:docMk/>
            <pc:sldMasterMk cId="0" sldId="2147483663"/>
            <pc:sldLayoutMk cId="0" sldId="2147483658"/>
          </pc:sldLayoutMkLst>
        </pc:sldLayoutChg>
        <pc:sldLayoutChg chg="del">
          <pc:chgData name="Dariia Mykhailyshyna" userId="72839d56582b54a6" providerId="LiveId" clId="{D59FB9DB-D229-420D-8D67-F281A416748A}" dt="2025-01-29T18:34:25.249" v="9" actId="47"/>
          <pc:sldLayoutMkLst>
            <pc:docMk/>
            <pc:sldMasterMk cId="0" sldId="2147483663"/>
            <pc:sldLayoutMk cId="0" sldId="2147483660"/>
          </pc:sldLayoutMkLst>
        </pc:sldLayoutChg>
        <pc:sldLayoutChg chg="add del">
          <pc:chgData name="Dariia Mykhailyshyna" userId="72839d56582b54a6" providerId="LiveId" clId="{D59FB9DB-D229-420D-8D67-F281A416748A}" dt="2025-01-30T13:00:14.160" v="485" actId="47"/>
          <pc:sldLayoutMkLst>
            <pc:docMk/>
            <pc:sldMasterMk cId="0" sldId="2147483663"/>
            <pc:sldLayoutMk cId="0" sldId="2147483661"/>
          </pc:sldLayoutMkLst>
        </pc:sldLayoutChg>
        <pc:sldLayoutChg chg="del">
          <pc:chgData name="Dariia Mykhailyshyna" userId="72839d56582b54a6" providerId="LiveId" clId="{D59FB9DB-D229-420D-8D67-F281A416748A}" dt="2025-01-29T19:43:35.795" v="269" actId="47"/>
          <pc:sldLayoutMkLst>
            <pc:docMk/>
            <pc:sldMasterMk cId="0" sldId="2147483663"/>
            <pc:sldLayoutMk cId="0" sldId="2147483662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9daa084ddd_0_4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9daa084ddd_0_4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9daa084ddd_0_4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9daa084ddd_0_4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9daa084ddd_0_4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9daa084ddd_0_4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(UA)">
  <p:cSld name="TITLE_1">
    <p:bg>
      <p:bgPr>
        <a:gradFill>
          <a:gsLst>
            <a:gs pos="0">
              <a:srgbClr val="635899"/>
            </a:gs>
            <a:gs pos="100000">
              <a:srgbClr val="8086BC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"/>
          <p:cNvSpPr txBox="1">
            <a:spLocks noGrp="1"/>
          </p:cNvSpPr>
          <p:nvPr>
            <p:ph type="ctrTitle"/>
          </p:nvPr>
        </p:nvSpPr>
        <p:spPr>
          <a:xfrm>
            <a:off x="311700" y="744575"/>
            <a:ext cx="8362500" cy="137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erriweather"/>
              <a:buNone/>
              <a:defRPr sz="36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subTitle" idx="1"/>
          </p:nvPr>
        </p:nvSpPr>
        <p:spPr>
          <a:xfrm>
            <a:off x="311700" y="2643575"/>
            <a:ext cx="6003600" cy="7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ontserrat"/>
              <a:buNone/>
              <a:defRPr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cxnSp>
        <p:nvCxnSpPr>
          <p:cNvPr id="31" name="Google Shape;31;p3"/>
          <p:cNvCxnSpPr/>
          <p:nvPr/>
        </p:nvCxnSpPr>
        <p:spPr>
          <a:xfrm>
            <a:off x="311700" y="2453025"/>
            <a:ext cx="84042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" name="Google Shape;32;p3"/>
          <p:cNvSpPr txBox="1">
            <a:spLocks noGrp="1"/>
          </p:cNvSpPr>
          <p:nvPr>
            <p:ph type="subTitle" idx="2"/>
          </p:nvPr>
        </p:nvSpPr>
        <p:spPr>
          <a:xfrm>
            <a:off x="311700" y="3421175"/>
            <a:ext cx="6003600" cy="105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ontserrat"/>
              <a:buNone/>
              <a:defRPr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cxnSp>
        <p:nvCxnSpPr>
          <p:cNvPr id="33" name="Google Shape;33;p3"/>
          <p:cNvCxnSpPr/>
          <p:nvPr/>
        </p:nvCxnSpPr>
        <p:spPr>
          <a:xfrm>
            <a:off x="0" y="4710825"/>
            <a:ext cx="91545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" name="Google Shape;34;p3"/>
          <p:cNvSpPr txBox="1"/>
          <p:nvPr/>
        </p:nvSpPr>
        <p:spPr>
          <a:xfrm>
            <a:off x="969300" y="4710825"/>
            <a:ext cx="2496300" cy="43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Геноміка ЮА — неприбуткова громадська організація</a:t>
            </a:r>
            <a:endParaRPr sz="600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ареєстрована в Україні: №43178260 від 16.08.2019</a:t>
            </a:r>
            <a:endParaRPr sz="600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35" name="Google Shape;35;p3"/>
          <p:cNvPicPr preferRelativeResize="0"/>
          <p:nvPr/>
        </p:nvPicPr>
        <p:blipFill rotWithShape="1">
          <a:blip r:embed="rId2">
            <a:alphaModFix/>
          </a:blip>
          <a:srcRect t="16573" b="35038"/>
          <a:stretch/>
        </p:blipFill>
        <p:spPr>
          <a:xfrm>
            <a:off x="311700" y="4758424"/>
            <a:ext cx="728247" cy="35242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6" name="Google Shape;36;p3"/>
          <p:cNvSpPr txBox="1">
            <a:spLocks noGrp="1"/>
          </p:cNvSpPr>
          <p:nvPr>
            <p:ph type="sldNum" idx="12"/>
          </p:nvPr>
        </p:nvSpPr>
        <p:spPr>
          <a:xfrm>
            <a:off x="8715900" y="4730325"/>
            <a:ext cx="446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ctr" rtl="0">
              <a:buNone/>
              <a:defRPr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lvl="1" indent="0" algn="ctr" rtl="0">
              <a:buNone/>
              <a:defRPr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lvl="2" indent="0" algn="ctr" rtl="0">
              <a:buNone/>
              <a:defRPr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lvl="3" indent="0" algn="ctr" rtl="0">
              <a:buNone/>
              <a:defRPr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lvl="4" indent="0" algn="ctr" rtl="0">
              <a:buNone/>
              <a:defRPr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lvl="5" indent="0" algn="ctr" rtl="0">
              <a:buNone/>
              <a:defRPr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lvl="6" indent="0" algn="ctr" rtl="0">
              <a:buNone/>
              <a:defRPr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lvl="7" indent="0" algn="ctr" rtl="0">
              <a:buNone/>
              <a:defRPr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lvl="8" indent="0" algn="ctr" rtl="0">
              <a:buNone/>
              <a:defRPr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‹№›</a:t>
            </a:fld>
            <a:endParaRPr/>
          </a:p>
        </p:txBody>
      </p:sp>
      <p:pic>
        <p:nvPicPr>
          <p:cNvPr id="37" name="Google Shape;37;p3"/>
          <p:cNvPicPr preferRelativeResize="0"/>
          <p:nvPr/>
        </p:nvPicPr>
        <p:blipFill rotWithShape="1">
          <a:blip r:embed="rId2">
            <a:alphaModFix/>
          </a:blip>
          <a:srcRect t="16573" b="35038"/>
          <a:stretch/>
        </p:blipFill>
        <p:spPr>
          <a:xfrm>
            <a:off x="64651" y="182250"/>
            <a:ext cx="1597675" cy="77312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8" name="Google Shape;38;p3"/>
          <p:cNvSpPr txBox="1"/>
          <p:nvPr/>
        </p:nvSpPr>
        <p:spPr>
          <a:xfrm>
            <a:off x="6172200" y="-15398"/>
            <a:ext cx="11418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 i="0" u="none" strike="noStrike" cap="none">
                <a:solidFill>
                  <a:srgbClr val="212167"/>
                </a:solidFill>
                <a:latin typeface="Arial"/>
                <a:ea typeface="Arial"/>
                <a:cs typeface="Arial"/>
                <a:sym typeface="Arial"/>
              </a:rPr>
              <a:t>Supported by:</a:t>
            </a:r>
            <a:endParaRPr/>
          </a:p>
        </p:txBody>
      </p:sp>
      <p:pic>
        <p:nvPicPr>
          <p:cNvPr id="39" name="Google Shape;39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8450" y="279148"/>
            <a:ext cx="2258944" cy="57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Google Shape;40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4447225" y="76200"/>
            <a:ext cx="985225" cy="985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41;p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40376" y="246200"/>
            <a:ext cx="1597602" cy="79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42;p3"/>
          <p:cNvPicPr preferRelativeResize="0"/>
          <p:nvPr/>
        </p:nvPicPr>
        <p:blipFill rotWithShape="1">
          <a:blip r:embed="rId6">
            <a:alphaModFix/>
          </a:blip>
          <a:srcRect l="20870" r="-20870"/>
          <a:stretch/>
        </p:blipFill>
        <p:spPr>
          <a:xfrm>
            <a:off x="7561910" y="259029"/>
            <a:ext cx="1718090" cy="773134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43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70688" y="4779975"/>
            <a:ext cx="1196926" cy="3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44;p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17372" y="4757000"/>
            <a:ext cx="728250" cy="36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45;p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47152" y="4745725"/>
            <a:ext cx="783173" cy="35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5516050" y="4756875"/>
            <a:ext cx="393600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(UA)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‹№›</a:t>
            </a:fld>
            <a:endParaRPr/>
          </a:p>
        </p:txBody>
      </p:sp>
      <p:sp>
        <p:nvSpPr>
          <p:cNvPr id="52" name="Google Shape;52;p5"/>
          <p:cNvSpPr/>
          <p:nvPr/>
        </p:nvSpPr>
        <p:spPr>
          <a:xfrm>
            <a:off x="0" y="4756225"/>
            <a:ext cx="9156000" cy="387300"/>
          </a:xfrm>
          <a:prstGeom prst="rect">
            <a:avLst/>
          </a:prstGeom>
          <a:solidFill>
            <a:srgbClr val="8086B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5"/>
          <p:cNvSpPr txBox="1"/>
          <p:nvPr/>
        </p:nvSpPr>
        <p:spPr>
          <a:xfrm>
            <a:off x="969300" y="4710825"/>
            <a:ext cx="2496300" cy="43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Геноміка ЮА — неприбуткова громадська організація</a:t>
            </a:r>
            <a:endParaRPr sz="600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ареєстрована в Україні: №43178260 від 16.08.2019</a:t>
            </a:r>
            <a:endParaRPr sz="600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54" name="Google Shape;54;p5"/>
          <p:cNvPicPr preferRelativeResize="0"/>
          <p:nvPr/>
        </p:nvPicPr>
        <p:blipFill rotWithShape="1">
          <a:blip r:embed="rId2">
            <a:alphaModFix/>
          </a:blip>
          <a:srcRect t="16573" b="35038"/>
          <a:stretch/>
        </p:blipFill>
        <p:spPr>
          <a:xfrm>
            <a:off x="311700" y="4758424"/>
            <a:ext cx="728247" cy="35242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55" name="Google Shape;55;p5"/>
          <p:cNvSpPr txBox="1">
            <a:spLocks noGrp="1"/>
          </p:cNvSpPr>
          <p:nvPr>
            <p:ph type="body" idx="1"/>
          </p:nvPr>
        </p:nvSpPr>
        <p:spPr>
          <a:xfrm>
            <a:off x="311700" y="1394425"/>
            <a:ext cx="8160600" cy="29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0"/>
              </a:spcBef>
              <a:spcAft>
                <a:spcPts val="0"/>
              </a:spcAft>
              <a:buSzPts val="2400"/>
              <a:buChar char="⏣"/>
              <a:defRPr sz="2400"/>
            </a:lvl1pPr>
            <a:lvl2pPr marL="914400" lvl="1" indent="-381000">
              <a:spcBef>
                <a:spcPts val="1600"/>
              </a:spcBef>
              <a:spcAft>
                <a:spcPts val="0"/>
              </a:spcAft>
              <a:buSzPts val="2400"/>
              <a:buChar char="⎔"/>
              <a:defRPr sz="2400"/>
            </a:lvl2pPr>
            <a:lvl3pPr marL="1371600" lvl="2" indent="-381000"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marL="1828800" lvl="3" indent="-381000">
              <a:spcBef>
                <a:spcPts val="1600"/>
              </a:spcBef>
              <a:spcAft>
                <a:spcPts val="0"/>
              </a:spcAft>
              <a:buSzPts val="2400"/>
              <a:buChar char="●"/>
              <a:defRPr sz="2400"/>
            </a:lvl4pPr>
            <a:lvl5pPr marL="2286000" lvl="4" indent="-381000">
              <a:spcBef>
                <a:spcPts val="160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>
              <a:spcBef>
                <a:spcPts val="160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>
              <a:spcBef>
                <a:spcPts val="160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>
              <a:spcBef>
                <a:spcPts val="1600"/>
              </a:spcBef>
              <a:spcAft>
                <a:spcPts val="160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56" name="Google Shape;56;p5"/>
          <p:cNvSpPr txBox="1">
            <a:spLocks noGrp="1"/>
          </p:cNvSpPr>
          <p:nvPr>
            <p:ph type="sldNum" idx="2"/>
          </p:nvPr>
        </p:nvSpPr>
        <p:spPr>
          <a:xfrm>
            <a:off x="8715900" y="4730325"/>
            <a:ext cx="446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ctr" rtl="0">
              <a:buNone/>
              <a:defRPr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lvl="1" indent="0" algn="ctr" rtl="0">
              <a:buNone/>
              <a:defRPr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lvl="2" indent="0" algn="ctr" rtl="0">
              <a:buNone/>
              <a:defRPr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lvl="3" indent="0" algn="ctr" rtl="0">
              <a:buNone/>
              <a:defRPr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lvl="4" indent="0" algn="ctr" rtl="0">
              <a:buNone/>
              <a:defRPr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lvl="5" indent="0" algn="ctr" rtl="0">
              <a:buNone/>
              <a:defRPr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lvl="6" indent="0" algn="ctr" rtl="0">
              <a:buNone/>
              <a:defRPr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lvl="7" indent="0" algn="ctr" rtl="0">
              <a:buNone/>
              <a:defRPr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lvl="8" indent="0" algn="ctr" rtl="0">
              <a:buNone/>
              <a:defRPr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‹№›</a:t>
            </a:fld>
            <a:endParaRPr/>
          </a:p>
        </p:txBody>
      </p:sp>
      <p:pic>
        <p:nvPicPr>
          <p:cNvPr id="57" name="Google Shape;57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70688" y="4779975"/>
            <a:ext cx="1196926" cy="3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17372" y="4757000"/>
            <a:ext cx="728250" cy="36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47152" y="4745725"/>
            <a:ext cx="783173" cy="35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5516050" y="4756875"/>
            <a:ext cx="393600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and image (UA)">
  <p:cSld name="CUSTOM_2_1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13" name="Google Shape;113;p10"/>
          <p:cNvSpPr/>
          <p:nvPr/>
        </p:nvSpPr>
        <p:spPr>
          <a:xfrm>
            <a:off x="0" y="4756225"/>
            <a:ext cx="9156000" cy="387300"/>
          </a:xfrm>
          <a:prstGeom prst="rect">
            <a:avLst/>
          </a:prstGeom>
          <a:solidFill>
            <a:srgbClr val="8086B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4" name="Google Shape;114;p10"/>
          <p:cNvPicPr preferRelativeResize="0"/>
          <p:nvPr/>
        </p:nvPicPr>
        <p:blipFill rotWithShape="1">
          <a:blip r:embed="rId2">
            <a:alphaModFix/>
          </a:blip>
          <a:srcRect t="16573" b="35038"/>
          <a:stretch/>
        </p:blipFill>
        <p:spPr>
          <a:xfrm>
            <a:off x="311700" y="4758424"/>
            <a:ext cx="728247" cy="35242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15" name="Google Shape;115;p10"/>
          <p:cNvSpPr txBox="1"/>
          <p:nvPr/>
        </p:nvSpPr>
        <p:spPr>
          <a:xfrm>
            <a:off x="969300" y="4710825"/>
            <a:ext cx="2496300" cy="43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Геноміка ЮА — неприбуткова громадська організація</a:t>
            </a:r>
            <a:endParaRPr sz="600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ареєстрована в Україні: №43178260 від 16.08.2019</a:t>
            </a:r>
            <a:endParaRPr sz="600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16" name="Google Shape;116;p10"/>
          <p:cNvSpPr txBox="1">
            <a:spLocks noGrp="1"/>
          </p:cNvSpPr>
          <p:nvPr>
            <p:ph type="body" idx="1"/>
          </p:nvPr>
        </p:nvSpPr>
        <p:spPr>
          <a:xfrm>
            <a:off x="311700" y="1394425"/>
            <a:ext cx="5272800" cy="29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⏣"/>
              <a:defRPr sz="2400"/>
            </a:lvl1pPr>
            <a:lvl2pPr marL="914400" lvl="1" indent="-381000" rtl="0">
              <a:spcBef>
                <a:spcPts val="1600"/>
              </a:spcBef>
              <a:spcAft>
                <a:spcPts val="0"/>
              </a:spcAft>
              <a:buSzPts val="2400"/>
              <a:buChar char="⎔"/>
              <a:defRPr sz="2400"/>
            </a:lvl2pPr>
            <a:lvl3pPr marL="1371600" lvl="2" indent="-381000" rtl="0"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3pPr>
            <a:lvl4pPr marL="1828800" lvl="3" indent="-381000" rtl="0">
              <a:spcBef>
                <a:spcPts val="1600"/>
              </a:spcBef>
              <a:spcAft>
                <a:spcPts val="0"/>
              </a:spcAft>
              <a:buSzPts val="2400"/>
              <a:buChar char="●"/>
              <a:defRPr sz="2400"/>
            </a:lvl4pPr>
            <a:lvl5pPr marL="2286000" lvl="4" indent="-381000" rtl="0">
              <a:spcBef>
                <a:spcPts val="160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 rtl="0">
              <a:spcBef>
                <a:spcPts val="160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 rtl="0">
              <a:spcBef>
                <a:spcPts val="160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 rtl="0">
              <a:spcBef>
                <a:spcPts val="160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 rtl="0">
              <a:spcBef>
                <a:spcPts val="1600"/>
              </a:spcBef>
              <a:spcAft>
                <a:spcPts val="160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117" name="Google Shape;117;p10"/>
          <p:cNvSpPr txBox="1">
            <a:spLocks noGrp="1"/>
          </p:cNvSpPr>
          <p:nvPr>
            <p:ph type="sldNum" idx="12"/>
          </p:nvPr>
        </p:nvSpPr>
        <p:spPr>
          <a:xfrm>
            <a:off x="8715900" y="4730325"/>
            <a:ext cx="446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ctr" rtl="0">
              <a:buNone/>
              <a:defRPr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lvl="1" indent="0" algn="ctr" rtl="0">
              <a:buNone/>
              <a:defRPr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lvl="2" indent="0" algn="ctr" rtl="0">
              <a:buNone/>
              <a:defRPr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lvl="3" indent="0" algn="ctr" rtl="0">
              <a:buNone/>
              <a:defRPr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lvl="4" indent="0" algn="ctr" rtl="0">
              <a:buNone/>
              <a:defRPr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lvl="5" indent="0" algn="ctr" rtl="0">
              <a:buNone/>
              <a:defRPr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lvl="6" indent="0" algn="ctr" rtl="0">
              <a:buNone/>
              <a:defRPr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lvl="7" indent="0" algn="ctr" rtl="0">
              <a:buNone/>
              <a:defRPr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lvl="8" indent="0" algn="ctr" rtl="0">
              <a:buNone/>
              <a:defRPr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‹№›</a:t>
            </a:fld>
            <a:endParaRPr/>
          </a:p>
        </p:txBody>
      </p:sp>
      <p:pic>
        <p:nvPicPr>
          <p:cNvPr id="118" name="Google Shape;118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70688" y="4779975"/>
            <a:ext cx="1196926" cy="3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17372" y="4757000"/>
            <a:ext cx="728250" cy="36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47152" y="4745725"/>
            <a:ext cx="783173" cy="35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5516050" y="4756875"/>
            <a:ext cx="393600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(2)">
  <p:cSld name="MAIN_POINT">
    <p:bg>
      <p:bgPr>
        <a:gradFill>
          <a:gsLst>
            <a:gs pos="0">
              <a:srgbClr val="635899"/>
            </a:gs>
            <a:gs pos="100000">
              <a:srgbClr val="8086BC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7982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0" name="Google Shape;150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‹№›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635899"/>
              </a:buClr>
              <a:buSzPts val="2800"/>
              <a:buFont typeface="Merriweather"/>
              <a:buNone/>
              <a:defRPr sz="2800">
                <a:solidFill>
                  <a:srgbClr val="635899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⏣"/>
              <a:defRPr sz="1800"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Char char="⎔"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‹№›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6" r:id="rId3"/>
    <p:sldLayoutId id="2147483659" r:id="rId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channel/UC3tFZR3eL1bDY8CqZDOQh-w" TargetMode="External"/><Relationship Id="rId2" Type="http://schemas.openxmlformats.org/officeDocument/2006/relationships/hyperlink" Target="https://www.researchgate.net/publication/51992844_Mostly_Harmless_Econometrics_An_Empiricist's_Companion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econometrics-with-r.org/" TargetMode="External"/><Relationship Id="rId5" Type="http://schemas.openxmlformats.org/officeDocument/2006/relationships/hyperlink" Target="https://bookdown.org/ccolonescu/RPoE4/" TargetMode="External"/><Relationship Id="rId4" Type="http://schemas.openxmlformats.org/officeDocument/2006/relationships/hyperlink" Target="https://mixtape.scunning.com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www.vox.com/future-perfect/2019/10/3/20895240/study-typo-religion-children-generosity-retraction" TargetMode="Externa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29"/>
          <p:cNvSpPr txBox="1">
            <a:spLocks noGrp="1"/>
          </p:cNvSpPr>
          <p:nvPr>
            <p:ph type="ctrTitle"/>
          </p:nvPr>
        </p:nvSpPr>
        <p:spPr>
          <a:xfrm>
            <a:off x="311700" y="744575"/>
            <a:ext cx="8362500" cy="137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err="1"/>
              <a:t>Регрес</a:t>
            </a:r>
            <a:r>
              <a:rPr lang="uk-UA" dirty="0" err="1"/>
              <a:t>ійний</a:t>
            </a:r>
            <a:r>
              <a:rPr lang="uk-UA" dirty="0"/>
              <a:t> аналіз в </a:t>
            </a:r>
            <a:r>
              <a:rPr lang="en-GB" dirty="0"/>
              <a:t>R</a:t>
            </a:r>
            <a:endParaRPr dirty="0"/>
          </a:p>
        </p:txBody>
      </p:sp>
      <p:sp>
        <p:nvSpPr>
          <p:cNvPr id="295" name="Google Shape;295;p29"/>
          <p:cNvSpPr txBox="1">
            <a:spLocks noGrp="1"/>
          </p:cNvSpPr>
          <p:nvPr>
            <p:ph type="subTitle" idx="2"/>
          </p:nvPr>
        </p:nvSpPr>
        <p:spPr>
          <a:xfrm>
            <a:off x="311700" y="3421175"/>
            <a:ext cx="6003600" cy="105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b="1" dirty="0"/>
              <a:t>Дарія </a:t>
            </a:r>
            <a:r>
              <a:rPr lang="uk-UA" b="1" dirty="0" err="1"/>
              <a:t>Михайлишина</a:t>
            </a:r>
            <a:endParaRPr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PhD </a:t>
            </a:r>
            <a:r>
              <a:rPr lang="en-GB" dirty="0" err="1"/>
              <a:t>студент</a:t>
            </a:r>
            <a:r>
              <a:rPr lang="uk-UA" dirty="0"/>
              <a:t>ка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University of Bologna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DD787D7-C03C-2724-33A9-F0D3161011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61" y="70177"/>
            <a:ext cx="8520600" cy="572700"/>
          </a:xfrm>
        </p:spPr>
        <p:txBody>
          <a:bodyPr/>
          <a:lstStyle/>
          <a:p>
            <a:r>
              <a:rPr lang="uk-UA" dirty="0"/>
              <a:t>Як читати результати регресії?</a:t>
            </a:r>
          </a:p>
        </p:txBody>
      </p:sp>
      <p:sp>
        <p:nvSpPr>
          <p:cNvPr id="3" name="Місце для тексту 2">
            <a:extLst>
              <a:ext uri="{FF2B5EF4-FFF2-40B4-BE49-F238E27FC236}">
                <a16:creationId xmlns:a16="http://schemas.microsoft.com/office/drawing/2014/main" id="{E72FD73D-459D-D0DB-8424-0ADEC77A53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25E64BA-00F2-4E51-B064-3B767CF1A3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9806" y="788191"/>
            <a:ext cx="6208080" cy="3545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2282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8F4FB80-D774-B6E7-67FD-A4A1BF344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Практичні вправи</a:t>
            </a:r>
          </a:p>
        </p:txBody>
      </p:sp>
    </p:spTree>
    <p:extLst>
      <p:ext uri="{BB962C8B-B14F-4D97-AF65-F5344CB8AC3E}">
        <p14:creationId xmlns:p14="http://schemas.microsoft.com/office/powerpoint/2010/main" val="31384951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7E1F054-F958-DFDD-0849-5ED94133AF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264" y="98576"/>
            <a:ext cx="8520600" cy="572700"/>
          </a:xfrm>
        </p:spPr>
        <p:txBody>
          <a:bodyPr/>
          <a:lstStyle/>
          <a:p>
            <a:r>
              <a:rPr lang="uk-UA" dirty="0"/>
              <a:t>Які можуть бути проблеми</a:t>
            </a:r>
          </a:p>
        </p:txBody>
      </p:sp>
      <p:sp>
        <p:nvSpPr>
          <p:cNvPr id="3" name="Місце для тексту 2">
            <a:extLst>
              <a:ext uri="{FF2B5EF4-FFF2-40B4-BE49-F238E27FC236}">
                <a16:creationId xmlns:a16="http://schemas.microsoft.com/office/drawing/2014/main" id="{3143E1AD-161C-9083-2538-E87FF12E3E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699" y="1394425"/>
            <a:ext cx="6520743" cy="2939700"/>
          </a:xfrm>
        </p:spPr>
        <p:txBody>
          <a:bodyPr/>
          <a:lstStyle/>
          <a:p>
            <a:r>
              <a:rPr lang="ru-RU" sz="1400" b="1" dirty="0" err="1"/>
              <a:t>Що</a:t>
            </a:r>
            <a:r>
              <a:rPr lang="ru-RU" sz="1400" b="1" dirty="0"/>
              <a:t> </a:t>
            </a:r>
            <a:r>
              <a:rPr lang="ru-RU" sz="1400" b="1" dirty="0" err="1"/>
              <a:t>це</a:t>
            </a:r>
            <a:r>
              <a:rPr lang="ru-RU" sz="1400" b="1" dirty="0"/>
              <a:t> </a:t>
            </a:r>
            <a:r>
              <a:rPr lang="ru-RU" sz="1400" b="1" dirty="0" err="1"/>
              <a:t>таке</a:t>
            </a:r>
            <a:r>
              <a:rPr lang="en-GB" sz="1400" b="1" dirty="0"/>
              <a:t>? </a:t>
            </a:r>
            <a:r>
              <a:rPr lang="ru-RU" sz="1400" dirty="0" err="1"/>
              <a:t>Незалежн</a:t>
            </a:r>
            <a:r>
              <a:rPr lang="uk-UA" sz="1400" dirty="0"/>
              <a:t>і змінні сильно корелюються між собою  </a:t>
            </a:r>
            <a:endParaRPr lang="ru-RU" sz="1400" b="1" dirty="0"/>
          </a:p>
          <a:p>
            <a:r>
              <a:rPr lang="ru-RU" sz="1400" b="1" dirty="0"/>
              <a:t>Як перев</a:t>
            </a:r>
            <a:r>
              <a:rPr lang="uk-UA" sz="1400" b="1" dirty="0"/>
              <a:t>ірити? </a:t>
            </a:r>
            <a:r>
              <a:rPr lang="uk-UA" sz="1400" dirty="0"/>
              <a:t>Дисперсійно-інфляційний фактор (</a:t>
            </a:r>
            <a:r>
              <a:rPr lang="en-GB" sz="1400" dirty="0"/>
              <a:t>Variance inflation factor)</a:t>
            </a:r>
            <a:r>
              <a:rPr lang="uk-UA" sz="1400" dirty="0"/>
              <a:t>, кореляція між кожною парою змінних</a:t>
            </a:r>
            <a:endParaRPr lang="uk-UA" sz="1400" b="1" dirty="0"/>
          </a:p>
          <a:p>
            <a:r>
              <a:rPr lang="uk-UA" sz="1400" b="1" dirty="0"/>
              <a:t>Як з цим боротися? </a:t>
            </a:r>
            <a:r>
              <a:rPr lang="uk-UA" sz="1400" dirty="0"/>
              <a:t>Виключити «зайві» змінні із регресії</a:t>
            </a:r>
            <a:r>
              <a:rPr lang="ru-RU" sz="1400" dirty="0"/>
              <a:t>, </a:t>
            </a:r>
            <a:r>
              <a:rPr lang="ru-RU" sz="1400" dirty="0" err="1"/>
              <a:t>використовувати</a:t>
            </a:r>
            <a:r>
              <a:rPr lang="ru-RU" sz="1400" dirty="0"/>
              <a:t> </a:t>
            </a:r>
            <a:r>
              <a:rPr lang="uk-UA" sz="1400" dirty="0"/>
              <a:t>інші методи, наприклад метод головних компонентів</a:t>
            </a:r>
          </a:p>
          <a:p>
            <a:r>
              <a:rPr lang="uk-UA" sz="1400" b="1" dirty="0"/>
              <a:t>Особливий випадок: </a:t>
            </a:r>
            <a:r>
              <a:rPr lang="uk-UA" sz="1400" dirty="0"/>
              <a:t>ідеальна </a:t>
            </a:r>
            <a:r>
              <a:rPr lang="uk-UA" sz="1400" dirty="0" err="1"/>
              <a:t>мультиколінеарність</a:t>
            </a:r>
            <a:endParaRPr lang="uk-UA" sz="1400" b="1" dirty="0"/>
          </a:p>
          <a:p>
            <a:endParaRPr lang="uk-UA" sz="1800" b="1" dirty="0"/>
          </a:p>
          <a:p>
            <a:endParaRPr lang="uk-UA" sz="1800" b="1" dirty="0"/>
          </a:p>
          <a:p>
            <a:endParaRPr lang="uk-UA" sz="1800" b="1" dirty="0"/>
          </a:p>
          <a:p>
            <a:pPr marL="0" indent="0">
              <a:buNone/>
            </a:pPr>
            <a:r>
              <a:rPr lang="en-US" sz="1400" b="1" dirty="0"/>
              <a:t>  </a:t>
            </a:r>
            <a:r>
              <a:rPr lang="uk-UA" sz="1400" b="1" dirty="0"/>
              <a:t>Важливо! </a:t>
            </a:r>
            <a:r>
              <a:rPr lang="uk-UA" sz="1400" dirty="0" err="1"/>
              <a:t>Мультиколінеарність</a:t>
            </a:r>
            <a:r>
              <a:rPr lang="uk-UA" sz="1400" dirty="0"/>
              <a:t> – не завжди погано</a:t>
            </a:r>
          </a:p>
          <a:p>
            <a:endParaRPr lang="uk-UA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445444-CDB6-7AED-1D77-0557529B805B}"/>
              </a:ext>
            </a:extLst>
          </p:cNvPr>
          <p:cNvSpPr txBox="1"/>
          <p:nvPr/>
        </p:nvSpPr>
        <p:spPr>
          <a:xfrm>
            <a:off x="266264" y="671276"/>
            <a:ext cx="45776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 err="1">
                <a:latin typeface="Montserrat" panose="00000500000000000000" pitchFamily="2" charset="-52"/>
              </a:rPr>
              <a:t>Мультикол</a:t>
            </a:r>
            <a:r>
              <a:rPr lang="uk-UA" b="1" dirty="0" err="1">
                <a:latin typeface="Montserrat" panose="00000500000000000000" pitchFamily="2" charset="-52"/>
              </a:rPr>
              <a:t>інарність</a:t>
            </a:r>
            <a:endParaRPr lang="uk-UA" b="1" dirty="0">
              <a:latin typeface="Montserrat" panose="00000500000000000000" pitchFamily="2" charset="-52"/>
            </a:endParaRPr>
          </a:p>
        </p:txBody>
      </p:sp>
      <p:pic>
        <p:nvPicPr>
          <p:cNvPr id="6" name="Picture 3">
            <a:extLst>
              <a:ext uri="{FF2B5EF4-FFF2-40B4-BE49-F238E27FC236}">
                <a16:creationId xmlns:a16="http://schemas.microsoft.com/office/drawing/2014/main" id="{F2B86755-3112-9720-1320-846A4DFCFB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1348" y="2334275"/>
            <a:ext cx="2159429" cy="2159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3846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49F0D3B-4AB0-35C4-7E39-841B47365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78088"/>
            <a:ext cx="8520600" cy="572700"/>
          </a:xfrm>
        </p:spPr>
        <p:txBody>
          <a:bodyPr/>
          <a:lstStyle/>
          <a:p>
            <a:r>
              <a:rPr lang="uk-UA" dirty="0"/>
              <a:t>Які можуть бути проблеми</a:t>
            </a:r>
          </a:p>
        </p:txBody>
      </p:sp>
      <p:sp>
        <p:nvSpPr>
          <p:cNvPr id="3" name="Місце для тексту 2">
            <a:extLst>
              <a:ext uri="{FF2B5EF4-FFF2-40B4-BE49-F238E27FC236}">
                <a16:creationId xmlns:a16="http://schemas.microsoft.com/office/drawing/2014/main" id="{7FCE0E7E-0C29-3C5B-1862-BC7BB5EE9A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394425"/>
            <a:ext cx="4788494" cy="2939700"/>
          </a:xfrm>
        </p:spPr>
        <p:txBody>
          <a:bodyPr/>
          <a:lstStyle/>
          <a:p>
            <a:r>
              <a:rPr lang="ru-RU" sz="1800" b="1" dirty="0" err="1"/>
              <a:t>Що</a:t>
            </a:r>
            <a:r>
              <a:rPr lang="ru-RU" sz="1800" b="1" dirty="0"/>
              <a:t> </a:t>
            </a:r>
            <a:r>
              <a:rPr lang="ru-RU" sz="1800" b="1" dirty="0" err="1"/>
              <a:t>це</a:t>
            </a:r>
            <a:r>
              <a:rPr lang="ru-RU" sz="1800" b="1" dirty="0"/>
              <a:t> </a:t>
            </a:r>
            <a:r>
              <a:rPr lang="ru-RU" sz="1800" b="1" dirty="0" err="1"/>
              <a:t>таке</a:t>
            </a:r>
            <a:r>
              <a:rPr lang="ru-RU" sz="1800" b="1" dirty="0"/>
              <a:t>?</a:t>
            </a:r>
            <a:r>
              <a:rPr lang="en-GB" sz="1800" b="1" dirty="0"/>
              <a:t> </a:t>
            </a:r>
            <a:r>
              <a:rPr lang="ru-RU" sz="1800" dirty="0" err="1"/>
              <a:t>Дисперс</a:t>
            </a:r>
            <a:r>
              <a:rPr lang="uk-UA" sz="1800" dirty="0" err="1"/>
              <a:t>ія</a:t>
            </a:r>
            <a:r>
              <a:rPr lang="uk-UA" sz="1800" dirty="0"/>
              <a:t> більше для </a:t>
            </a:r>
            <a:r>
              <a:rPr lang="ru-RU" sz="1800" dirty="0"/>
              <a:t>одних </a:t>
            </a:r>
            <a:r>
              <a:rPr lang="ru-RU" sz="1800" dirty="0" err="1"/>
              <a:t>спостережень</a:t>
            </a:r>
            <a:r>
              <a:rPr lang="ru-RU" sz="1800" dirty="0"/>
              <a:t> н</a:t>
            </a:r>
            <a:r>
              <a:rPr lang="uk-UA" sz="1800" dirty="0"/>
              <a:t>і</a:t>
            </a:r>
            <a:r>
              <a:rPr lang="ru-RU" sz="1800" dirty="0"/>
              <a:t>ж </a:t>
            </a:r>
            <a:r>
              <a:rPr lang="ru-RU" sz="1800" dirty="0" err="1"/>
              <a:t>інших</a:t>
            </a:r>
            <a:endParaRPr lang="ru-RU" sz="1800" dirty="0"/>
          </a:p>
          <a:p>
            <a:r>
              <a:rPr lang="ru-RU" sz="1800" b="1" dirty="0"/>
              <a:t>Як </a:t>
            </a:r>
            <a:r>
              <a:rPr lang="ru-RU" sz="1800" b="1" dirty="0" err="1"/>
              <a:t>протестувати</a:t>
            </a:r>
            <a:r>
              <a:rPr lang="ru-RU" sz="1800" b="1" dirty="0"/>
              <a:t>? </a:t>
            </a:r>
            <a:r>
              <a:rPr lang="ru-RU" sz="1800" dirty="0" err="1"/>
              <a:t>Багато</a:t>
            </a:r>
            <a:r>
              <a:rPr lang="ru-RU" sz="1800" dirty="0"/>
              <a:t> </a:t>
            </a:r>
            <a:r>
              <a:rPr lang="ru-RU" sz="1800" dirty="0" err="1"/>
              <a:t>тестів</a:t>
            </a:r>
            <a:r>
              <a:rPr lang="ru-RU" sz="1800" dirty="0"/>
              <a:t> (</a:t>
            </a:r>
            <a:r>
              <a:rPr lang="en-GB" sz="1800" dirty="0"/>
              <a:t>White test, ARCH test, etc.)</a:t>
            </a:r>
            <a:r>
              <a:rPr lang="uk-UA" sz="1800" dirty="0"/>
              <a:t> + візуально</a:t>
            </a:r>
            <a:endParaRPr lang="ru-RU" sz="1800" b="1" dirty="0"/>
          </a:p>
          <a:p>
            <a:r>
              <a:rPr lang="ru-RU" sz="1800" b="1" dirty="0"/>
              <a:t>Як з </a:t>
            </a:r>
            <a:r>
              <a:rPr lang="ru-RU" sz="1800" b="1" dirty="0" err="1"/>
              <a:t>цим</a:t>
            </a:r>
            <a:r>
              <a:rPr lang="ru-RU" sz="1800" b="1" dirty="0"/>
              <a:t> </a:t>
            </a:r>
            <a:r>
              <a:rPr lang="ru-RU" sz="1800" b="1" dirty="0" err="1"/>
              <a:t>боротися</a:t>
            </a:r>
            <a:r>
              <a:rPr lang="ru-RU" sz="1800" b="1" dirty="0"/>
              <a:t>? </a:t>
            </a:r>
            <a:r>
              <a:rPr lang="ru-RU" sz="1800" dirty="0" err="1"/>
              <a:t>Використання</a:t>
            </a:r>
            <a:r>
              <a:rPr lang="ru-RU" sz="1800" dirty="0"/>
              <a:t> «над</a:t>
            </a:r>
            <a:r>
              <a:rPr lang="uk-UA" sz="1800" dirty="0" err="1"/>
              <a:t>ійних</a:t>
            </a:r>
            <a:r>
              <a:rPr lang="uk-UA" sz="1800" dirty="0"/>
              <a:t>» стандартних похибок, зважений метод найменших квадратів</a:t>
            </a:r>
            <a:endParaRPr lang="uk-UA" sz="1800" b="1" dirty="0"/>
          </a:p>
          <a:p>
            <a:endParaRPr lang="uk-UA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885759-5912-27A6-EF93-0C49A6DBC00D}"/>
              </a:ext>
            </a:extLst>
          </p:cNvPr>
          <p:cNvSpPr txBox="1"/>
          <p:nvPr/>
        </p:nvSpPr>
        <p:spPr>
          <a:xfrm>
            <a:off x="311700" y="655486"/>
            <a:ext cx="45776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b="1" dirty="0" err="1">
                <a:latin typeface="Montserrat" panose="00000500000000000000" pitchFamily="2" charset="-52"/>
              </a:rPr>
              <a:t>Гетероскедасдичність</a:t>
            </a:r>
            <a:endParaRPr lang="uk-UA" b="1" dirty="0">
              <a:latin typeface="Montserrat" panose="00000500000000000000" pitchFamily="2" charset="-52"/>
            </a:endParaRPr>
          </a:p>
        </p:txBody>
      </p:sp>
      <p:pic>
        <p:nvPicPr>
          <p:cNvPr id="6" name="Picture 2" descr="Image result for heteroskedasticity">
            <a:extLst>
              <a:ext uri="{FF2B5EF4-FFF2-40B4-BE49-F238E27FC236}">
                <a16:creationId xmlns:a16="http://schemas.microsoft.com/office/drawing/2014/main" id="{3F599AEF-121A-9204-D6DF-28948AF1DD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0575" y="1442592"/>
            <a:ext cx="3545268" cy="2425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49956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90B80EE-6E62-B99E-E3CF-F3DA2A6308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546" y="116232"/>
            <a:ext cx="8520600" cy="572700"/>
          </a:xfrm>
        </p:spPr>
        <p:txBody>
          <a:bodyPr/>
          <a:lstStyle/>
          <a:p>
            <a:r>
              <a:rPr lang="uk-UA" dirty="0"/>
              <a:t>Які можуть бути проблеми</a:t>
            </a:r>
          </a:p>
        </p:txBody>
      </p:sp>
      <p:sp>
        <p:nvSpPr>
          <p:cNvPr id="3" name="Місце для тексту 2">
            <a:extLst>
              <a:ext uri="{FF2B5EF4-FFF2-40B4-BE49-F238E27FC236}">
                <a16:creationId xmlns:a16="http://schemas.microsoft.com/office/drawing/2014/main" id="{DAE7DBBD-2226-EB3B-3F9C-0ACB9056F2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3546" y="1101898"/>
            <a:ext cx="7809989" cy="3169087"/>
          </a:xfrm>
        </p:spPr>
        <p:txBody>
          <a:bodyPr/>
          <a:lstStyle/>
          <a:p>
            <a:r>
              <a:rPr lang="uk-UA" sz="1400" b="1" dirty="0"/>
              <a:t>Що це?  - </a:t>
            </a:r>
            <a:r>
              <a:rPr lang="uk-UA" sz="1400" dirty="0"/>
              <a:t>В регресії пропущена змінна, яка впливає на залежну змінну і корелюється з однією (чи більше) незалежною змінною</a:t>
            </a:r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pPr marL="0" indent="0">
              <a:buNone/>
            </a:pPr>
            <a:r>
              <a:rPr lang="uk-UA" sz="1400" dirty="0"/>
              <a:t>Не впевнені в який бік йде причинно –наслідковий зв’язок</a:t>
            </a:r>
          </a:p>
          <a:p>
            <a:pPr marL="76200" indent="0">
              <a:buNone/>
            </a:pPr>
            <a:r>
              <a:rPr lang="uk-UA" sz="1400" b="1" dirty="0"/>
              <a:t>Як боротися</a:t>
            </a:r>
            <a:r>
              <a:rPr lang="en-GB" sz="1400" b="1" dirty="0"/>
              <a:t>: </a:t>
            </a:r>
            <a:endParaRPr lang="uk-UA" sz="1400" b="1" dirty="0"/>
          </a:p>
          <a:p>
            <a:r>
              <a:rPr lang="ru-RU" sz="1400" dirty="0" err="1"/>
              <a:t>Додати</a:t>
            </a:r>
            <a:r>
              <a:rPr lang="ru-RU" sz="1400" dirty="0"/>
              <a:t> з</a:t>
            </a:r>
            <a:r>
              <a:rPr lang="uk-UA" sz="1400" dirty="0"/>
              <a:t>мінну до регресії, коли можливо</a:t>
            </a:r>
          </a:p>
          <a:p>
            <a:r>
              <a:rPr lang="uk-UA" sz="1400" dirty="0"/>
              <a:t>Регресії з інструментальними змінними, природні експерименти</a:t>
            </a:r>
          </a:p>
          <a:p>
            <a:r>
              <a:rPr lang="uk-UA" sz="1400" dirty="0"/>
              <a:t>Якщо неможливо – правильна інтерпретація</a:t>
            </a:r>
          </a:p>
          <a:p>
            <a:endParaRPr lang="uk-UA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1111CC-2A99-A677-871C-799500617AB7}"/>
              </a:ext>
            </a:extLst>
          </p:cNvPr>
          <p:cNvSpPr txBox="1"/>
          <p:nvPr/>
        </p:nvSpPr>
        <p:spPr>
          <a:xfrm>
            <a:off x="243546" y="688932"/>
            <a:ext cx="45776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b="1" dirty="0">
                <a:latin typeface="Montserrat" panose="00000500000000000000" pitchFamily="2" charset="-52"/>
              </a:rPr>
              <a:t>Пропущена змінна</a:t>
            </a:r>
            <a:r>
              <a:rPr lang="en-GB" b="1" dirty="0">
                <a:latin typeface="Montserrat" panose="00000500000000000000" pitchFamily="2" charset="-52"/>
              </a:rPr>
              <a:t>/</a:t>
            </a:r>
            <a:r>
              <a:rPr lang="ru-RU" b="1" dirty="0" err="1">
                <a:latin typeface="Montserrat" panose="00000500000000000000" pitchFamily="2" charset="-52"/>
              </a:rPr>
              <a:t>ендогенн</a:t>
            </a:r>
            <a:r>
              <a:rPr lang="uk-UA" b="1" dirty="0" err="1">
                <a:latin typeface="Montserrat" panose="00000500000000000000" pitchFamily="2" charset="-52"/>
              </a:rPr>
              <a:t>ість</a:t>
            </a:r>
            <a:endParaRPr lang="uk-UA" b="1" dirty="0">
              <a:latin typeface="Montserrat" panose="00000500000000000000" pitchFamily="2" charset="-52"/>
            </a:endParaRPr>
          </a:p>
        </p:txBody>
      </p:sp>
      <p:pic>
        <p:nvPicPr>
          <p:cNvPr id="6" name="Picture 7">
            <a:extLst>
              <a:ext uri="{FF2B5EF4-FFF2-40B4-BE49-F238E27FC236}">
                <a16:creationId xmlns:a16="http://schemas.microsoft.com/office/drawing/2014/main" id="{B89C82E2-1C16-0B16-031E-B418EF848E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643" t="56300" r="52363" b="36350"/>
          <a:stretch/>
        </p:blipFill>
        <p:spPr>
          <a:xfrm>
            <a:off x="1370451" y="1781847"/>
            <a:ext cx="2792625" cy="888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2983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9E04565-F498-02BD-A58D-537BEEF060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Практичні вправи </a:t>
            </a:r>
          </a:p>
        </p:txBody>
      </p:sp>
    </p:spTree>
    <p:extLst>
      <p:ext uri="{BB962C8B-B14F-4D97-AF65-F5344CB8AC3E}">
        <p14:creationId xmlns:p14="http://schemas.microsoft.com/office/powerpoint/2010/main" val="26891002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0E4FC99-6836-A946-2E29-A0A0B4B8EF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Регресії з бінарною залежною змінною</a:t>
            </a:r>
          </a:p>
        </p:txBody>
      </p:sp>
      <p:sp>
        <p:nvSpPr>
          <p:cNvPr id="3" name="Місце для тексту 2">
            <a:extLst>
              <a:ext uri="{FF2B5EF4-FFF2-40B4-BE49-F238E27FC236}">
                <a16:creationId xmlns:a16="http://schemas.microsoft.com/office/drawing/2014/main" id="{085E7E79-CF5A-FEC9-A80C-36A58E0307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394425"/>
            <a:ext cx="7531694" cy="2939700"/>
          </a:xfrm>
        </p:spPr>
        <p:txBody>
          <a:bodyPr/>
          <a:lstStyle/>
          <a:p>
            <a:r>
              <a:rPr lang="uk-UA" sz="1400" b="1" dirty="0"/>
              <a:t>Чи можна використовувати метод найменших квадратів? </a:t>
            </a:r>
            <a:r>
              <a:rPr lang="uk-UA" sz="1400" dirty="0"/>
              <a:t>Так, але це не найкращий варіант.</a:t>
            </a:r>
          </a:p>
          <a:p>
            <a:r>
              <a:rPr lang="uk-UA" sz="1400" b="1" dirty="0"/>
              <a:t>Чому? </a:t>
            </a:r>
            <a:r>
              <a:rPr lang="uk-UA" sz="1400" dirty="0"/>
              <a:t>Метод найменших квадратів не розуміє, що ваша залежна змінна може набувати лише значень 0 та 1 та може прогнозувати значення поза цим інтервалом.</a:t>
            </a:r>
          </a:p>
          <a:p>
            <a:r>
              <a:rPr lang="uk-UA" sz="1400" b="1" dirty="0"/>
              <a:t>Альтернативний варіант! </a:t>
            </a:r>
            <a:r>
              <a:rPr lang="uk-UA" sz="1400" dirty="0"/>
              <a:t>Використання логістичної чи </a:t>
            </a:r>
            <a:r>
              <a:rPr lang="uk-UA" sz="1400" dirty="0" err="1"/>
              <a:t>пробіт</a:t>
            </a:r>
            <a:r>
              <a:rPr lang="uk-UA" sz="1400" dirty="0"/>
              <a:t> </a:t>
            </a:r>
            <a:r>
              <a:rPr lang="uk-UA" sz="1400" dirty="0" err="1"/>
              <a:t>регресій</a:t>
            </a:r>
            <a:endParaRPr lang="uk-UA" sz="1400" dirty="0"/>
          </a:p>
          <a:p>
            <a:r>
              <a:rPr lang="uk-UA" sz="1400" b="1" dirty="0"/>
              <a:t>Примітка: </a:t>
            </a:r>
            <a:r>
              <a:rPr lang="uk-UA" sz="1400" dirty="0"/>
              <a:t>Для логістичних та </a:t>
            </a:r>
            <a:r>
              <a:rPr lang="uk-UA" sz="1400" dirty="0" err="1"/>
              <a:t>пробіт</a:t>
            </a:r>
            <a:r>
              <a:rPr lang="uk-UA" sz="1400" dirty="0"/>
              <a:t> </a:t>
            </a:r>
            <a:r>
              <a:rPr lang="uk-UA" sz="1400" dirty="0" err="1"/>
              <a:t>регресій</a:t>
            </a:r>
            <a:r>
              <a:rPr lang="uk-UA" sz="1400" dirty="0"/>
              <a:t> інтерпретація коефіцієнтів не є такою ж як для методу найменших квадратів. Для  того щоб інтерпретувати результати потрібно зробити додатковий крок та розрахувати граничні ефекти.</a:t>
            </a:r>
            <a:endParaRPr lang="uk-UA" sz="1400" b="1" dirty="0"/>
          </a:p>
          <a:p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6728403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B650AE8-2BBB-4E83-4A70-1E864C0D4B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3" name="Місце для тексту 2">
            <a:extLst>
              <a:ext uri="{FF2B5EF4-FFF2-40B4-BE49-F238E27FC236}">
                <a16:creationId xmlns:a16="http://schemas.microsoft.com/office/drawing/2014/main" id="{F7097C55-A286-F3DE-830F-86CFFFBFFE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394425"/>
            <a:ext cx="8718710" cy="2939700"/>
          </a:xfrm>
        </p:spPr>
        <p:txBody>
          <a:bodyPr/>
          <a:lstStyle/>
          <a:p>
            <a:r>
              <a:rPr lang="ru-RU" sz="1000" dirty="0" err="1"/>
              <a:t>Регрес</a:t>
            </a:r>
            <a:r>
              <a:rPr lang="uk-UA" sz="1000" dirty="0" err="1"/>
              <a:t>ійний</a:t>
            </a:r>
            <a:r>
              <a:rPr lang="uk-UA" sz="1000" dirty="0"/>
              <a:t> аналіз</a:t>
            </a:r>
            <a:r>
              <a:rPr lang="en-GB" sz="1000" dirty="0"/>
              <a:t> </a:t>
            </a:r>
            <a:r>
              <a:rPr lang="uk-UA" sz="1000" dirty="0"/>
              <a:t> </a:t>
            </a:r>
            <a:endParaRPr lang="en-GB" sz="1000" dirty="0"/>
          </a:p>
          <a:p>
            <a:pPr lvl="2"/>
            <a:r>
              <a:rPr lang="en-US" sz="1000" dirty="0"/>
              <a:t>Angrist, J. D., &amp; </a:t>
            </a:r>
            <a:r>
              <a:rPr lang="en-US" sz="1000" dirty="0" err="1"/>
              <a:t>Pischke</a:t>
            </a:r>
            <a:r>
              <a:rPr lang="en-US" sz="1000" dirty="0"/>
              <a:t>, J. S. (2008). Mostly harmless econometrics: An empiricist's companion. Princeton university press. </a:t>
            </a:r>
            <a:r>
              <a:rPr lang="en-GB" sz="1000" dirty="0">
                <a:hlinkClick r:id="rId2"/>
              </a:rPr>
              <a:t>https://www.researchgate.net/publication/51992844_Mostly_Harmless_Econometrics_An_Empiricist's_Companion</a:t>
            </a:r>
            <a:r>
              <a:rPr lang="en-GB" sz="1000" dirty="0"/>
              <a:t> </a:t>
            </a:r>
          </a:p>
          <a:p>
            <a:pPr lvl="2"/>
            <a:r>
              <a:rPr lang="en-GB" sz="1000" dirty="0"/>
              <a:t>Ben Lambert </a:t>
            </a:r>
            <a:r>
              <a:rPr lang="en-GB" sz="1000" dirty="0" err="1"/>
              <a:t>Youtube</a:t>
            </a:r>
            <a:r>
              <a:rPr lang="en-GB" sz="1000" dirty="0"/>
              <a:t> course </a:t>
            </a:r>
            <a:r>
              <a:rPr lang="en-GB" sz="1000" dirty="0">
                <a:hlinkClick r:id="rId3"/>
              </a:rPr>
              <a:t>https://www.youtube.com/channel/UC3tFZR3eL1bDY8CqZDOQh-w</a:t>
            </a:r>
            <a:endParaRPr lang="en-GB" sz="1000" dirty="0"/>
          </a:p>
          <a:p>
            <a:pPr lvl="2"/>
            <a:r>
              <a:rPr lang="en-GB" sz="1000" dirty="0"/>
              <a:t>Causal Inference: The Mixtape </a:t>
            </a:r>
            <a:r>
              <a:rPr lang="en-GB" sz="1000" dirty="0">
                <a:hlinkClick r:id="rId4"/>
              </a:rPr>
              <a:t>https://mixtape.scunning.com/</a:t>
            </a:r>
            <a:r>
              <a:rPr lang="en-GB" sz="1000" dirty="0"/>
              <a:t> </a:t>
            </a:r>
          </a:p>
          <a:p>
            <a:pPr lvl="2"/>
            <a:endParaRPr lang="uk-UA" sz="1000" dirty="0"/>
          </a:p>
          <a:p>
            <a:r>
              <a:rPr lang="uk-UA" sz="1000" dirty="0"/>
              <a:t>Регресійний аналіз в </a:t>
            </a:r>
            <a:r>
              <a:rPr lang="en-GB" sz="1000" dirty="0"/>
              <a:t>R</a:t>
            </a:r>
          </a:p>
          <a:p>
            <a:pPr lvl="2"/>
            <a:r>
              <a:rPr lang="en-GB" sz="1000" dirty="0"/>
              <a:t>Principles of Econometrics with R </a:t>
            </a:r>
            <a:r>
              <a:rPr lang="en-GB" sz="1000" dirty="0">
                <a:hlinkClick r:id="rId5"/>
              </a:rPr>
              <a:t>https://bookdown.org/ccolonescu/RPoE4/</a:t>
            </a:r>
            <a:r>
              <a:rPr lang="en-GB" sz="1000" dirty="0"/>
              <a:t> </a:t>
            </a:r>
            <a:endParaRPr lang="uk-UA" sz="1000" dirty="0"/>
          </a:p>
          <a:p>
            <a:pPr lvl="2"/>
            <a:r>
              <a:rPr lang="en-US" sz="1000" dirty="0"/>
              <a:t>Introduction to Econometrics with R </a:t>
            </a:r>
            <a:r>
              <a:rPr lang="en-US" sz="1000" dirty="0">
                <a:hlinkClick r:id="rId6"/>
              </a:rPr>
              <a:t>https://www.econometrics-with-r.org/</a:t>
            </a:r>
            <a:r>
              <a:rPr lang="en-US" sz="1000" dirty="0"/>
              <a:t> </a:t>
            </a:r>
          </a:p>
          <a:p>
            <a:pPr lvl="2"/>
            <a:endParaRPr lang="uk-UA" sz="1000" dirty="0"/>
          </a:p>
          <a:p>
            <a:endParaRPr lang="uk-UA" sz="1000" dirty="0"/>
          </a:p>
        </p:txBody>
      </p:sp>
    </p:spTree>
    <p:extLst>
      <p:ext uri="{BB962C8B-B14F-4D97-AF65-F5344CB8AC3E}">
        <p14:creationId xmlns:p14="http://schemas.microsoft.com/office/powerpoint/2010/main" val="6790875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err="1"/>
              <a:t>Регрес</a:t>
            </a:r>
            <a:r>
              <a:rPr lang="uk-UA" dirty="0" err="1"/>
              <a:t>ійний</a:t>
            </a:r>
            <a:r>
              <a:rPr lang="uk-UA" dirty="0"/>
              <a:t> аналіз: навіщо?</a:t>
            </a:r>
            <a:endParaRPr dirty="0"/>
          </a:p>
        </p:txBody>
      </p:sp>
      <p:sp>
        <p:nvSpPr>
          <p:cNvPr id="306" name="Google Shape;306;p31"/>
          <p:cNvSpPr txBox="1">
            <a:spLocks noGrp="1"/>
          </p:cNvSpPr>
          <p:nvPr>
            <p:ph type="body" idx="1"/>
          </p:nvPr>
        </p:nvSpPr>
        <p:spPr>
          <a:xfrm>
            <a:off x="311700" y="1394425"/>
            <a:ext cx="3368618" cy="29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Aft>
                <a:spcPts val="1600"/>
              </a:spcAft>
              <a:buNone/>
            </a:pPr>
            <a:r>
              <a:rPr lang="ru-RU" dirty="0"/>
              <a:t>При </a:t>
            </a:r>
            <a:r>
              <a:rPr lang="ru-RU" dirty="0" err="1"/>
              <a:t>встановленні</a:t>
            </a:r>
            <a:r>
              <a:rPr lang="ru-RU" dirty="0"/>
              <a:t> </a:t>
            </a:r>
            <a:r>
              <a:rPr lang="ru-RU" dirty="0" err="1"/>
              <a:t>зв’язку</a:t>
            </a:r>
            <a:r>
              <a:rPr lang="ru-RU" dirty="0"/>
              <a:t> </a:t>
            </a:r>
            <a:r>
              <a:rPr lang="ru-RU" dirty="0" err="1"/>
              <a:t>між</a:t>
            </a:r>
            <a:r>
              <a:rPr lang="ru-RU" dirty="0"/>
              <a:t> </a:t>
            </a:r>
            <a:r>
              <a:rPr lang="ru-RU" dirty="0" err="1"/>
              <a:t>двома</a:t>
            </a:r>
            <a:r>
              <a:rPr lang="ru-RU" dirty="0"/>
              <a:t> </a:t>
            </a:r>
            <a:r>
              <a:rPr lang="ru-RU" dirty="0" err="1"/>
              <a:t>змінними</a:t>
            </a:r>
            <a:r>
              <a:rPr lang="ru-RU" dirty="0"/>
              <a:t> </a:t>
            </a:r>
            <a:r>
              <a:rPr lang="ru-RU" dirty="0" err="1"/>
              <a:t>можливість</a:t>
            </a:r>
            <a:r>
              <a:rPr lang="ru-RU" dirty="0"/>
              <a:t> </a:t>
            </a:r>
            <a:r>
              <a:rPr lang="ru-RU" dirty="0" err="1"/>
              <a:t>брати</a:t>
            </a:r>
            <a:r>
              <a:rPr lang="ru-RU" dirty="0"/>
              <a:t> до </a:t>
            </a:r>
            <a:r>
              <a:rPr lang="ru-RU" dirty="0" err="1"/>
              <a:t>уваги</a:t>
            </a:r>
            <a:r>
              <a:rPr lang="ru-RU" dirty="0"/>
              <a:t> </a:t>
            </a:r>
            <a:r>
              <a:rPr lang="ru-RU" dirty="0" err="1"/>
              <a:t>інші</a:t>
            </a:r>
            <a:r>
              <a:rPr lang="ru-RU" dirty="0"/>
              <a:t> </a:t>
            </a:r>
            <a:r>
              <a:rPr lang="ru-RU" dirty="0" err="1"/>
              <a:t>фактори</a:t>
            </a:r>
            <a:endParaRPr lang="en-GB" dirty="0"/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dirty="0"/>
          </a:p>
        </p:txBody>
      </p:sp>
      <p:pic>
        <p:nvPicPr>
          <p:cNvPr id="2" name="Picture 2" descr="Image result for ice cream sales and drowning correlation">
            <a:extLst>
              <a:ext uri="{FF2B5EF4-FFF2-40B4-BE49-F238E27FC236}">
                <a16:creationId xmlns:a16="http://schemas.microsoft.com/office/drawing/2014/main" id="{09FAE0E6-D974-DCD8-ADE8-346BFF4DB7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7305" y="1132052"/>
            <a:ext cx="4167085" cy="3202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err="1"/>
              <a:t>Регрес</a:t>
            </a:r>
            <a:r>
              <a:rPr lang="uk-UA" dirty="0" err="1"/>
              <a:t>ійний</a:t>
            </a:r>
            <a:r>
              <a:rPr lang="uk-UA" dirty="0"/>
              <a:t> аналіз: навіщо?</a:t>
            </a:r>
            <a:endParaRPr dirty="0"/>
          </a:p>
        </p:txBody>
      </p:sp>
      <p:sp>
        <p:nvSpPr>
          <p:cNvPr id="312" name="Google Shape;312;p32"/>
          <p:cNvSpPr txBox="1">
            <a:spLocks noGrp="1"/>
          </p:cNvSpPr>
          <p:nvPr>
            <p:ph type="body" idx="1"/>
          </p:nvPr>
        </p:nvSpPr>
        <p:spPr>
          <a:xfrm>
            <a:off x="311700" y="1394425"/>
            <a:ext cx="5272800" cy="29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Aft>
                <a:spcPts val="1600"/>
              </a:spcAft>
              <a:buNone/>
            </a:pPr>
            <a:r>
              <a:rPr lang="uk-UA" dirty="0"/>
              <a:t>Встановлення причинно-наслідкового зв’язку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dirty="0"/>
          </a:p>
        </p:txBody>
      </p:sp>
      <p:pic>
        <p:nvPicPr>
          <p:cNvPr id="2" name="Picture 6">
            <a:extLst>
              <a:ext uri="{FF2B5EF4-FFF2-40B4-BE49-F238E27FC236}">
                <a16:creationId xmlns:a16="http://schemas.microsoft.com/office/drawing/2014/main" id="{495D7A60-BF0B-6DEB-7F68-AC9B88F28D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6688" y="2334008"/>
            <a:ext cx="5599990" cy="225707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6F71A73-6E19-D59B-C0F6-FFB883BDA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Регрес</a:t>
            </a:r>
            <a:r>
              <a:rPr lang="uk-UA" dirty="0" err="1"/>
              <a:t>ійний</a:t>
            </a:r>
            <a:r>
              <a:rPr lang="uk-UA" dirty="0"/>
              <a:t> аналіз: навіщо?</a:t>
            </a:r>
          </a:p>
        </p:txBody>
      </p:sp>
      <p:sp>
        <p:nvSpPr>
          <p:cNvPr id="3" name="Місце для тексту 2">
            <a:extLst>
              <a:ext uri="{FF2B5EF4-FFF2-40B4-BE49-F238E27FC236}">
                <a16:creationId xmlns:a16="http://schemas.microsoft.com/office/drawing/2014/main" id="{D54A1792-DF80-7DED-76C4-014214574B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6200" indent="0">
              <a:buNone/>
            </a:pPr>
            <a:r>
              <a:rPr lang="ru-RU" dirty="0" err="1"/>
              <a:t>Прогнозування</a:t>
            </a:r>
            <a:endParaRPr lang="uk-UA" dirty="0"/>
          </a:p>
          <a:p>
            <a:endParaRPr lang="uk-UA" dirty="0"/>
          </a:p>
        </p:txBody>
      </p:sp>
      <p:pic>
        <p:nvPicPr>
          <p:cNvPr id="4" name="Picture 8">
            <a:extLst>
              <a:ext uri="{FF2B5EF4-FFF2-40B4-BE49-F238E27FC236}">
                <a16:creationId xmlns:a16="http://schemas.microsoft.com/office/drawing/2014/main" id="{7C3BAA03-947B-7AB1-9432-C3FFF4827C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7156" y="1210861"/>
            <a:ext cx="5562352" cy="3306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4118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FC05D80-ACEB-874D-7D9A-9D24A49E0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45320"/>
            <a:ext cx="8520600" cy="572700"/>
          </a:xfrm>
        </p:spPr>
        <p:txBody>
          <a:bodyPr/>
          <a:lstStyle/>
          <a:p>
            <a:r>
              <a:rPr lang="uk-UA" dirty="0"/>
              <a:t>Регресійний аналіз: Технічні деталі</a:t>
            </a:r>
          </a:p>
        </p:txBody>
      </p:sp>
      <p:sp>
        <p:nvSpPr>
          <p:cNvPr id="3" name="Місце для тексту 2">
            <a:extLst>
              <a:ext uri="{FF2B5EF4-FFF2-40B4-BE49-F238E27FC236}">
                <a16:creationId xmlns:a16="http://schemas.microsoft.com/office/drawing/2014/main" id="{3366497E-7FB7-6759-3676-34B4F41EC3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6507" y="3248675"/>
            <a:ext cx="5272800" cy="1197975"/>
          </a:xfrm>
        </p:spPr>
        <p:txBody>
          <a:bodyPr/>
          <a:lstStyle/>
          <a:p>
            <a:r>
              <a:rPr lang="ru-RU" sz="2400" b="1" dirty="0" err="1"/>
              <a:t>Важливо</a:t>
            </a:r>
            <a:r>
              <a:rPr lang="ru-RU" sz="2400" dirty="0"/>
              <a:t>: </a:t>
            </a:r>
            <a:r>
              <a:rPr lang="ru-RU" sz="2400" dirty="0" err="1"/>
              <a:t>результати</a:t>
            </a:r>
            <a:r>
              <a:rPr lang="ru-RU" sz="2400" dirty="0"/>
              <a:t> на </a:t>
            </a:r>
            <a:r>
              <a:rPr lang="ru-RU" sz="2400" dirty="0" err="1"/>
              <a:t>маленькій</a:t>
            </a:r>
            <a:r>
              <a:rPr lang="ru-RU" sz="2400" dirty="0"/>
              <a:t> </a:t>
            </a:r>
            <a:r>
              <a:rPr lang="ru-RU" sz="2400" dirty="0" err="1"/>
              <a:t>кількості</a:t>
            </a:r>
            <a:r>
              <a:rPr lang="ru-RU" sz="2400" dirty="0"/>
              <a:t> </a:t>
            </a:r>
            <a:r>
              <a:rPr lang="ru-RU" sz="2400" dirty="0" err="1"/>
              <a:t>спостережень</a:t>
            </a:r>
            <a:r>
              <a:rPr lang="ru-RU" sz="2400" dirty="0"/>
              <a:t> </a:t>
            </a:r>
            <a:r>
              <a:rPr lang="ru-RU" sz="2400" dirty="0" err="1"/>
              <a:t>непоказові</a:t>
            </a:r>
            <a:endParaRPr lang="uk-UA" sz="2400" dirty="0"/>
          </a:p>
          <a:p>
            <a:endParaRPr lang="uk-UA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286ECD-0053-7B83-9EA6-AF7B06E568BF}"/>
              </a:ext>
            </a:extLst>
          </p:cNvPr>
          <p:cNvSpPr txBox="1"/>
          <p:nvPr/>
        </p:nvSpPr>
        <p:spPr>
          <a:xfrm>
            <a:off x="410682" y="779666"/>
            <a:ext cx="676428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dirty="0">
                <a:latin typeface="Montserrat" panose="00000500000000000000" pitchFamily="2" charset="-52"/>
              </a:rPr>
              <a:t>Лінійна регресія (звичайний метод найменших квадратів) - </a:t>
            </a:r>
            <a:r>
              <a:rPr lang="en-GB" dirty="0">
                <a:latin typeface="Montserrat" panose="00000500000000000000" pitchFamily="2" charset="-52"/>
              </a:rPr>
              <a:t>OLS</a:t>
            </a:r>
            <a:endParaRPr lang="uk-UA" dirty="0">
              <a:latin typeface="Montserrat" panose="00000500000000000000" pitchFamily="2" charset="-52"/>
            </a:endParaRPr>
          </a:p>
        </p:txBody>
      </p:sp>
      <p:pic>
        <p:nvPicPr>
          <p:cNvPr id="6" name="Picture 7">
            <a:extLst>
              <a:ext uri="{FF2B5EF4-FFF2-40B4-BE49-F238E27FC236}">
                <a16:creationId xmlns:a16="http://schemas.microsoft.com/office/drawing/2014/main" id="{939659FD-2B16-1466-0777-084901D428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878" t="63650" r="45275" b="26900"/>
          <a:stretch/>
        </p:blipFill>
        <p:spPr>
          <a:xfrm>
            <a:off x="883839" y="1400922"/>
            <a:ext cx="5817975" cy="887487"/>
          </a:xfrm>
          <a:prstGeom prst="rect">
            <a:avLst/>
          </a:prstGeom>
        </p:spPr>
      </p:pic>
      <p:cxnSp>
        <p:nvCxnSpPr>
          <p:cNvPr id="7" name="Straight Arrow Connector 12">
            <a:extLst>
              <a:ext uri="{FF2B5EF4-FFF2-40B4-BE49-F238E27FC236}">
                <a16:creationId xmlns:a16="http://schemas.microsoft.com/office/drawing/2014/main" id="{712CEFAC-2A39-9C0A-0C28-07EEB226FF1B}"/>
              </a:ext>
            </a:extLst>
          </p:cNvPr>
          <p:cNvCxnSpPr>
            <a:cxnSpLocks/>
          </p:cNvCxnSpPr>
          <p:nvPr/>
        </p:nvCxnSpPr>
        <p:spPr>
          <a:xfrm flipH="1" flipV="1">
            <a:off x="1273340" y="2062082"/>
            <a:ext cx="271485" cy="3687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8EEA2ED-0DF9-CDF2-7693-DC66A691A942}"/>
              </a:ext>
            </a:extLst>
          </p:cNvPr>
          <p:cNvSpPr txBox="1"/>
          <p:nvPr/>
        </p:nvSpPr>
        <p:spPr>
          <a:xfrm>
            <a:off x="1169978" y="2430827"/>
            <a:ext cx="102799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dirty="0">
                <a:latin typeface="Montserrat" panose="00000500000000000000" pitchFamily="2" charset="-52"/>
              </a:rPr>
              <a:t>залежна змінна</a:t>
            </a:r>
          </a:p>
        </p:txBody>
      </p:sp>
      <p:cxnSp>
        <p:nvCxnSpPr>
          <p:cNvPr id="11" name="Straight Arrow Connector 33">
            <a:extLst>
              <a:ext uri="{FF2B5EF4-FFF2-40B4-BE49-F238E27FC236}">
                <a16:creationId xmlns:a16="http://schemas.microsoft.com/office/drawing/2014/main" id="{EFABAEB5-2167-00F1-8A8F-74E1604A5C0C}"/>
              </a:ext>
            </a:extLst>
          </p:cNvPr>
          <p:cNvCxnSpPr>
            <a:cxnSpLocks/>
          </p:cNvCxnSpPr>
          <p:nvPr/>
        </p:nvCxnSpPr>
        <p:spPr>
          <a:xfrm flipH="1" flipV="1">
            <a:off x="2485965" y="2079228"/>
            <a:ext cx="592325" cy="6132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CC33927B-CD91-A4DC-FE8D-0422B9770097}"/>
              </a:ext>
            </a:extLst>
          </p:cNvPr>
          <p:cNvSpPr txBox="1"/>
          <p:nvPr/>
        </p:nvSpPr>
        <p:spPr>
          <a:xfrm>
            <a:off x="2720482" y="2673367"/>
            <a:ext cx="128924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dirty="0">
                <a:latin typeface="Montserrat" panose="00000500000000000000" pitchFamily="2" charset="-52"/>
              </a:rPr>
              <a:t>константа</a:t>
            </a:r>
          </a:p>
        </p:txBody>
      </p:sp>
      <p:cxnSp>
        <p:nvCxnSpPr>
          <p:cNvPr id="15" name="Straight Arrow Connector 24">
            <a:extLst>
              <a:ext uri="{FF2B5EF4-FFF2-40B4-BE49-F238E27FC236}">
                <a16:creationId xmlns:a16="http://schemas.microsoft.com/office/drawing/2014/main" id="{9A3C88A9-AA8A-DE92-A675-B4D00AEEF304}"/>
              </a:ext>
            </a:extLst>
          </p:cNvPr>
          <p:cNvCxnSpPr/>
          <p:nvPr/>
        </p:nvCxnSpPr>
        <p:spPr>
          <a:xfrm flipH="1" flipV="1">
            <a:off x="3287992" y="2084428"/>
            <a:ext cx="396044" cy="4059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28">
            <a:extLst>
              <a:ext uri="{FF2B5EF4-FFF2-40B4-BE49-F238E27FC236}">
                <a16:creationId xmlns:a16="http://schemas.microsoft.com/office/drawing/2014/main" id="{07A2FB3D-BA4F-689D-E692-3BFF6FFDB704}"/>
              </a:ext>
            </a:extLst>
          </p:cNvPr>
          <p:cNvCxnSpPr>
            <a:cxnSpLocks/>
          </p:cNvCxnSpPr>
          <p:nvPr/>
        </p:nvCxnSpPr>
        <p:spPr>
          <a:xfrm flipV="1">
            <a:off x="4810539" y="2072921"/>
            <a:ext cx="382385" cy="3129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B34FA6FB-67BC-4184-D6AA-7343235FD7CA}"/>
              </a:ext>
            </a:extLst>
          </p:cNvPr>
          <p:cNvSpPr txBox="1"/>
          <p:nvPr/>
        </p:nvSpPr>
        <p:spPr>
          <a:xfrm>
            <a:off x="3600215" y="2323416"/>
            <a:ext cx="146649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dirty="0">
                <a:latin typeface="Montserrat" panose="00000500000000000000" pitchFamily="2" charset="-52"/>
              </a:rPr>
              <a:t>коефіцієнти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972A0C9-B1D8-C18A-C3E9-F265410B7B05}"/>
              </a:ext>
            </a:extLst>
          </p:cNvPr>
          <p:cNvSpPr txBox="1"/>
          <p:nvPr/>
        </p:nvSpPr>
        <p:spPr>
          <a:xfrm>
            <a:off x="5304656" y="1075973"/>
            <a:ext cx="206733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dirty="0">
                <a:latin typeface="Montserrat" panose="00000500000000000000" pitchFamily="2" charset="-52"/>
              </a:rPr>
              <a:t>незалежні змінні</a:t>
            </a:r>
          </a:p>
        </p:txBody>
      </p:sp>
      <p:cxnSp>
        <p:nvCxnSpPr>
          <p:cNvPr id="22" name="Straight Arrow Connector 37">
            <a:extLst>
              <a:ext uri="{FF2B5EF4-FFF2-40B4-BE49-F238E27FC236}">
                <a16:creationId xmlns:a16="http://schemas.microsoft.com/office/drawing/2014/main" id="{00FDB3E3-08CA-2BC9-859E-14A8FED4BAAA}"/>
              </a:ext>
            </a:extLst>
          </p:cNvPr>
          <p:cNvCxnSpPr/>
          <p:nvPr/>
        </p:nvCxnSpPr>
        <p:spPr>
          <a:xfrm flipH="1">
            <a:off x="3684036" y="1222853"/>
            <a:ext cx="1611457" cy="4122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35">
            <a:extLst>
              <a:ext uri="{FF2B5EF4-FFF2-40B4-BE49-F238E27FC236}">
                <a16:creationId xmlns:a16="http://schemas.microsoft.com/office/drawing/2014/main" id="{1CEABD31-FCF9-0D62-6128-6EB97D7F6EF5}"/>
              </a:ext>
            </a:extLst>
          </p:cNvPr>
          <p:cNvCxnSpPr/>
          <p:nvPr/>
        </p:nvCxnSpPr>
        <p:spPr>
          <a:xfrm>
            <a:off x="5583554" y="1383750"/>
            <a:ext cx="0" cy="2880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40">
            <a:extLst>
              <a:ext uri="{FF2B5EF4-FFF2-40B4-BE49-F238E27FC236}">
                <a16:creationId xmlns:a16="http://schemas.microsoft.com/office/drawing/2014/main" id="{97574E0F-AC98-DB6C-B700-147EBB2A1D8A}"/>
              </a:ext>
            </a:extLst>
          </p:cNvPr>
          <p:cNvCxnSpPr/>
          <p:nvPr/>
        </p:nvCxnSpPr>
        <p:spPr>
          <a:xfrm flipH="1" flipV="1">
            <a:off x="6467569" y="2072921"/>
            <a:ext cx="141489" cy="3293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69C75236-61DD-CF5D-7DA8-6E434CE5ED0D}"/>
              </a:ext>
            </a:extLst>
          </p:cNvPr>
          <p:cNvSpPr txBox="1"/>
          <p:nvPr/>
        </p:nvSpPr>
        <p:spPr>
          <a:xfrm>
            <a:off x="6160013" y="2312589"/>
            <a:ext cx="127788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uk-UA" dirty="0">
                <a:latin typeface="Montserrat" panose="00000500000000000000" pitchFamily="2" charset="-52"/>
              </a:rPr>
              <a:t>залишок</a:t>
            </a:r>
          </a:p>
        </p:txBody>
      </p:sp>
      <p:pic>
        <p:nvPicPr>
          <p:cNvPr id="27" name="Picture 6">
            <a:extLst>
              <a:ext uri="{FF2B5EF4-FFF2-40B4-BE49-F238E27FC236}">
                <a16:creationId xmlns:a16="http://schemas.microsoft.com/office/drawing/2014/main" id="{5AED720B-DA8B-8B5C-E733-CA5D00D320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9017" y="2707346"/>
            <a:ext cx="2895072" cy="1823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9275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F32B557-D26E-E7F0-932F-75E13802B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Практичні вправи </a:t>
            </a:r>
            <a:br>
              <a:rPr lang="uk-UA" dirty="0"/>
            </a:b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925901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1E2BEE0-C9D3-0089-7B78-DB300FCA80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177" y="138332"/>
            <a:ext cx="8520600" cy="572700"/>
          </a:xfrm>
        </p:spPr>
        <p:txBody>
          <a:bodyPr/>
          <a:lstStyle/>
          <a:p>
            <a:r>
              <a:rPr lang="uk-UA" dirty="0"/>
              <a:t>Типи змінних</a:t>
            </a:r>
          </a:p>
        </p:txBody>
      </p:sp>
      <p:sp>
        <p:nvSpPr>
          <p:cNvPr id="3" name="Місце для тексту 2">
            <a:extLst>
              <a:ext uri="{FF2B5EF4-FFF2-40B4-BE49-F238E27FC236}">
                <a16:creationId xmlns:a16="http://schemas.microsoft.com/office/drawing/2014/main" id="{F225BED1-EEB0-A312-E550-0061172C74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graphicFrame>
        <p:nvGraphicFramePr>
          <p:cNvPr id="6" name="Таблиця 5">
            <a:extLst>
              <a:ext uri="{FF2B5EF4-FFF2-40B4-BE49-F238E27FC236}">
                <a16:creationId xmlns:a16="http://schemas.microsoft.com/office/drawing/2014/main" id="{E5687FB0-C5C8-7D38-BAF6-8B0569CE3F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2591391"/>
              </p:ext>
            </p:extLst>
          </p:nvPr>
        </p:nvGraphicFramePr>
        <p:xfrm>
          <a:off x="141988" y="651289"/>
          <a:ext cx="8933858" cy="39547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85707">
                  <a:extLst>
                    <a:ext uri="{9D8B030D-6E8A-4147-A177-3AD203B41FA5}">
                      <a16:colId xmlns:a16="http://schemas.microsoft.com/office/drawing/2014/main" val="1910149808"/>
                    </a:ext>
                  </a:extLst>
                </a:gridCol>
                <a:gridCol w="1479842">
                  <a:extLst>
                    <a:ext uri="{9D8B030D-6E8A-4147-A177-3AD203B41FA5}">
                      <a16:colId xmlns:a16="http://schemas.microsoft.com/office/drawing/2014/main" val="4152373058"/>
                    </a:ext>
                  </a:extLst>
                </a:gridCol>
                <a:gridCol w="4168309">
                  <a:extLst>
                    <a:ext uri="{9D8B030D-6E8A-4147-A177-3AD203B41FA5}">
                      <a16:colId xmlns:a16="http://schemas.microsoft.com/office/drawing/2014/main" val="2348929484"/>
                    </a:ext>
                  </a:extLst>
                </a:gridCol>
              </a:tblGrid>
              <a:tr h="907414">
                <a:tc>
                  <a:txBody>
                    <a:bodyPr/>
                    <a:lstStyle/>
                    <a:p>
                      <a:r>
                        <a:rPr lang="uk-UA" dirty="0"/>
                        <a:t>Тип</a:t>
                      </a:r>
                      <a:r>
                        <a:rPr lang="uk-UA" baseline="0" dirty="0"/>
                        <a:t> змінної</a:t>
                      </a:r>
                      <a:endParaRPr lang="uk-U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uk-UA" dirty="0"/>
                        <a:t>Приклад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uk-UA" dirty="0"/>
                        <a:t>Значення,</a:t>
                      </a:r>
                      <a:r>
                        <a:rPr lang="uk-UA" baseline="0" dirty="0"/>
                        <a:t> яких може набувати</a:t>
                      </a:r>
                      <a:endParaRPr lang="uk-U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6466180"/>
                  </a:ext>
                </a:extLst>
              </a:tr>
              <a:tr h="874933">
                <a:tc>
                  <a:txBody>
                    <a:bodyPr/>
                    <a:lstStyle/>
                    <a:p>
                      <a:r>
                        <a:rPr lang="uk-UA" dirty="0"/>
                        <a:t>Безперервна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uk-UA" dirty="0"/>
                        <a:t>Вік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uk-UA" dirty="0"/>
                        <a:t>Теоретично – будь-яке числове значення.</a:t>
                      </a:r>
                      <a:r>
                        <a:rPr lang="uk-UA" baseline="0" dirty="0"/>
                        <a:t> На практиці – змінні можуть бути безперервними попри певні обмеження</a:t>
                      </a:r>
                      <a:endParaRPr lang="uk-U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7816128"/>
                  </a:ext>
                </a:extLst>
              </a:tr>
              <a:tr h="907414">
                <a:tc>
                  <a:txBody>
                    <a:bodyPr/>
                    <a:lstStyle/>
                    <a:p>
                      <a:r>
                        <a:rPr lang="uk-UA" dirty="0"/>
                        <a:t>Бінарна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uk-UA" dirty="0"/>
                        <a:t>Стать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uk-UA" dirty="0"/>
                        <a:t>Набуває лише 2 значень,</a:t>
                      </a:r>
                      <a:r>
                        <a:rPr lang="uk-UA" baseline="0" dirty="0"/>
                        <a:t> 0=ні, 1= так</a:t>
                      </a:r>
                      <a:endParaRPr lang="uk-U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7130677"/>
                  </a:ext>
                </a:extLst>
              </a:tr>
              <a:tr h="739302">
                <a:tc>
                  <a:txBody>
                    <a:bodyPr/>
                    <a:lstStyle/>
                    <a:p>
                      <a:r>
                        <a:rPr lang="ru-RU" dirty="0" err="1"/>
                        <a:t>Категор</a:t>
                      </a:r>
                      <a:r>
                        <a:rPr lang="uk-UA" dirty="0" err="1"/>
                        <a:t>іальні</a:t>
                      </a:r>
                      <a:r>
                        <a:rPr lang="uk-UA" dirty="0"/>
                        <a:t>,</a:t>
                      </a:r>
                      <a:r>
                        <a:rPr lang="uk-UA" baseline="0" dirty="0"/>
                        <a:t> впорядковані</a:t>
                      </a:r>
                      <a:endParaRPr lang="uk-U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uk-UA" dirty="0"/>
                        <a:t>Групи</a:t>
                      </a:r>
                      <a:r>
                        <a:rPr lang="uk-UA" baseline="0" dirty="0"/>
                        <a:t> доходів</a:t>
                      </a:r>
                      <a:endParaRPr lang="uk-U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uk-UA" dirty="0"/>
                        <a:t>Кількість</a:t>
                      </a:r>
                      <a:r>
                        <a:rPr lang="uk-UA" baseline="0" dirty="0"/>
                        <a:t> значень = кількості категорій. Порядок категорій важливий. Наприклад, більша цифра = більший дохід</a:t>
                      </a:r>
                      <a:endParaRPr lang="uk-U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5439902"/>
                  </a:ext>
                </a:extLst>
              </a:tr>
              <a:tr h="525724">
                <a:tc>
                  <a:txBody>
                    <a:bodyPr/>
                    <a:lstStyle/>
                    <a:p>
                      <a:r>
                        <a:rPr lang="uk-UA" dirty="0"/>
                        <a:t>Категоріальні, невпорядковані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uk-UA" dirty="0"/>
                        <a:t>Країни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uk-UA" dirty="0"/>
                        <a:t>1=Україна</a:t>
                      </a:r>
                      <a:r>
                        <a:rPr lang="uk-UA" baseline="0" dirty="0"/>
                        <a:t> 2=Польща…</a:t>
                      </a:r>
                      <a:endParaRPr lang="uk-U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0712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332825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05F6911-EEBE-6D24-106A-A063BA708D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Чому важливо</a:t>
            </a:r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73EC2CEC-B161-452F-1FCF-83B581C88E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248" t="48950" r="37597" b="31100"/>
          <a:stretch/>
        </p:blipFill>
        <p:spPr>
          <a:xfrm>
            <a:off x="79985" y="1017725"/>
            <a:ext cx="3725282" cy="1368152"/>
          </a:xfrm>
          <a:prstGeom prst="rect">
            <a:avLst/>
          </a:prstGeom>
        </p:spPr>
      </p:pic>
      <p:pic>
        <p:nvPicPr>
          <p:cNvPr id="5" name="Picture 7">
            <a:extLst>
              <a:ext uri="{FF2B5EF4-FFF2-40B4-BE49-F238E27FC236}">
                <a16:creationId xmlns:a16="http://schemas.microsoft.com/office/drawing/2014/main" id="{4081D457-A75E-F345-120A-3F6BFEA4A1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428" t="44750" r="36416" b="33201"/>
          <a:stretch/>
        </p:blipFill>
        <p:spPr>
          <a:xfrm>
            <a:off x="3805267" y="962264"/>
            <a:ext cx="5384233" cy="1256321"/>
          </a:xfrm>
          <a:prstGeom prst="rect">
            <a:avLst/>
          </a:prstGeom>
        </p:spPr>
      </p:pic>
      <p:pic>
        <p:nvPicPr>
          <p:cNvPr id="6" name="Picture 10">
            <a:extLst>
              <a:ext uri="{FF2B5EF4-FFF2-40B4-BE49-F238E27FC236}">
                <a16:creationId xmlns:a16="http://schemas.microsoft.com/office/drawing/2014/main" id="{A5916AB2-C19D-0CAA-A41F-D3D61410CA2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703" t="29000" r="24014" b="40550"/>
          <a:stretch/>
        </p:blipFill>
        <p:spPr>
          <a:xfrm>
            <a:off x="208976" y="2691071"/>
            <a:ext cx="3725282" cy="187220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2114562-B788-5FBD-544D-56612CCF0AF2}"/>
              </a:ext>
            </a:extLst>
          </p:cNvPr>
          <p:cNvSpPr txBox="1"/>
          <p:nvPr/>
        </p:nvSpPr>
        <p:spPr>
          <a:xfrm>
            <a:off x="4200024" y="2897255"/>
            <a:ext cx="459471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ru-RU" dirty="0" err="1">
                <a:latin typeface="Montserrat" panose="00000500000000000000" pitchFamily="2" charset="-52"/>
              </a:rPr>
              <a:t>Джерело</a:t>
            </a:r>
            <a:r>
              <a:rPr lang="ru-RU" dirty="0">
                <a:latin typeface="Montserrat" panose="00000500000000000000" pitchFamily="2" charset="-52"/>
              </a:rPr>
              <a:t>: </a:t>
            </a:r>
            <a:r>
              <a:rPr lang="en-GB" dirty="0">
                <a:latin typeface="Montserrat" panose="00000500000000000000" pitchFamily="2" charset="-52"/>
                <a:hlinkClick r:id="rId5"/>
              </a:rPr>
              <a:t>https://www.vox.com/future-perfect/2019/10/3/20895240/study-typo-religion-children-generosity-retraction</a:t>
            </a:r>
            <a:endParaRPr lang="uk-UA" dirty="0">
              <a:latin typeface="Montserrat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23588806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D91C9DA-250D-AB53-6571-42EA4BD82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072" y="98575"/>
            <a:ext cx="8520600" cy="572700"/>
          </a:xfrm>
        </p:spPr>
        <p:txBody>
          <a:bodyPr/>
          <a:lstStyle/>
          <a:p>
            <a:r>
              <a:rPr lang="uk-UA" dirty="0"/>
              <a:t>Змінні-взаємодії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Місце для тексту 2">
                <a:extLst>
                  <a:ext uri="{FF2B5EF4-FFF2-40B4-BE49-F238E27FC236}">
                    <a16:creationId xmlns:a16="http://schemas.microsoft.com/office/drawing/2014/main" id="{2CAD185A-D52B-234F-EB50-50E820E0F16C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311700" y="671275"/>
                <a:ext cx="8173478" cy="3662850"/>
              </a:xfrm>
            </p:spPr>
            <p:txBody>
              <a:bodyPr/>
              <a:lstStyle/>
              <a:p>
                <a:r>
                  <a:rPr lang="ru-RU" sz="1400" b="1" dirty="0" err="1"/>
                  <a:t>Нав</a:t>
                </a:r>
                <a:r>
                  <a:rPr lang="uk-UA" sz="1400" b="1" dirty="0" err="1"/>
                  <a:t>іщо</a:t>
                </a:r>
                <a:r>
                  <a:rPr lang="uk-UA" sz="1400" b="1" dirty="0"/>
                  <a:t>? </a:t>
                </a:r>
                <a:r>
                  <a:rPr lang="uk-UA" sz="1400" dirty="0"/>
                  <a:t>Щоб перевірити, чи є ефект однієї змінної різним для різних груп</a:t>
                </a:r>
              </a:p>
              <a:p>
                <a:endParaRPr lang="en-US" dirty="0"/>
              </a:p>
              <a:p>
                <a:endParaRPr lang="en-US" sz="1400" dirty="0"/>
              </a:p>
              <a:p>
                <a:endParaRPr lang="en-US" sz="1400" dirty="0"/>
              </a:p>
              <a:p>
                <a:r>
                  <a:rPr lang="ru-RU" sz="1400" dirty="0" err="1"/>
                  <a:t>Чоловіки</a:t>
                </a:r>
                <a:r>
                  <a:rPr lang="ru-RU" sz="1400" dirty="0"/>
                  <a:t> без </a:t>
                </a:r>
                <a:r>
                  <a:rPr lang="ru-RU" sz="1400" dirty="0" err="1"/>
                  <a:t>вищої</a:t>
                </a:r>
                <a:r>
                  <a:rPr lang="ru-RU" sz="1400" dirty="0"/>
                  <a:t> </a:t>
                </a:r>
                <a:r>
                  <a:rPr lang="ru-RU" sz="1400" dirty="0" err="1"/>
                  <a:t>освіти</a:t>
                </a:r>
                <a:r>
                  <a:rPr lang="ru-RU" sz="1400" dirty="0"/>
                  <a:t>: </a:t>
                </a:r>
                <a:r>
                  <a:rPr lang="ru-RU" sz="1400" dirty="0" err="1"/>
                  <a:t>базова</a:t>
                </a:r>
                <a:r>
                  <a:rPr lang="ru-RU" sz="1400" dirty="0"/>
                  <a:t> </a:t>
                </a:r>
                <a:r>
                  <a:rPr lang="ru-RU" sz="1400" dirty="0" err="1"/>
                  <a:t>категорія</a:t>
                </a:r>
                <a:endParaRPr lang="ru-RU" sz="1400" dirty="0"/>
              </a:p>
              <a:p>
                <a:r>
                  <a:rPr lang="ru-RU" sz="1400" dirty="0" err="1"/>
                  <a:t>Чоловіки</a:t>
                </a:r>
                <a:r>
                  <a:rPr lang="ru-RU" sz="1400" dirty="0"/>
                  <a:t> з </a:t>
                </a:r>
                <a:r>
                  <a:rPr lang="ru-RU" sz="1400" dirty="0" err="1"/>
                  <a:t>вищою</a:t>
                </a:r>
                <a:r>
                  <a:rPr lang="ru-RU" sz="1400" dirty="0"/>
                  <a:t> </a:t>
                </a:r>
                <a:r>
                  <a:rPr lang="ru-RU" sz="1400" dirty="0" err="1"/>
                  <a:t>освітою</a:t>
                </a:r>
                <a:r>
                  <a:rPr lang="ru-RU" sz="1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GB" sz="1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uk-UA" sz="1400" dirty="0"/>
              </a:p>
              <a:p>
                <a:r>
                  <a:rPr lang="uk-UA" sz="1400" dirty="0"/>
                  <a:t>Жінки без вищої освіти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GB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uk-UA" sz="1400" dirty="0"/>
              </a:p>
              <a:p>
                <a:r>
                  <a:rPr lang="uk-UA" sz="1400" dirty="0"/>
                  <a:t>Жінки з вищою освітою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GB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uk-UA" sz="1400" dirty="0"/>
                  <a:t>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GB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uk-UA" sz="1400" dirty="0"/>
                  <a:t>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GB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uk-UA" sz="14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uk-UA" sz="1400" dirty="0"/>
                  <a:t> = жінки з вищою освітою порівняно з жінками без вищої освіти АБО жінки з вищою освітою порівняно з чоловіками з вищою освітою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Місце для тексту 2">
                <a:extLst>
                  <a:ext uri="{FF2B5EF4-FFF2-40B4-BE49-F238E27FC236}">
                    <a16:creationId xmlns:a16="http://schemas.microsoft.com/office/drawing/2014/main" id="{2CAD185A-D52B-234F-EB50-50E820E0F16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11700" y="671275"/>
                <a:ext cx="8173478" cy="3662850"/>
              </a:xfrm>
              <a:blipFill>
                <a:blip r:embed="rId2"/>
                <a:stretch>
                  <a:fillRect l="-447" t="-4326"/>
                </a:stretch>
              </a:blipFill>
            </p:spPr>
            <p:txBody>
              <a:bodyPr/>
              <a:lstStyle/>
              <a:p>
                <a:r>
                  <a:rPr lang="uk-U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E9B4E24-28BD-423A-E8DA-A8D2AA9BD9C6}"/>
                  </a:ext>
                </a:extLst>
              </p:cNvPr>
              <p:cNvSpPr txBox="1"/>
              <p:nvPr/>
            </p:nvSpPr>
            <p:spPr>
              <a:xfrm>
                <a:off x="0" y="1243975"/>
                <a:ext cx="9013371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𝐼𝑛𝑐𝑜𝑚𝑒</m:t>
                          </m:r>
                        </m:e>
                        <m: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160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sz="160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𝐻𝑖𝑔h𝑒𝑟</m:t>
                      </m:r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𝐸𝑑𝑢𝑐𝑎𝑡𝑖𝑜𝑛</m:t>
                      </m:r>
                      <m:r>
                        <a:rPr lang="en-GB" sz="160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𝐹𝑒𝑚𝑎𝑙𝑒</m:t>
                      </m:r>
                      <m:r>
                        <a:rPr lang="en-GB" sz="160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𝐻𝑖𝑔h𝑒𝑟</m:t>
                      </m:r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𝐸𝑑𝑢𝑐𝑎𝑡𝑖𝑜𝑛</m:t>
                      </m:r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𝐹𝑒𝑚𝑎𝑙𝑒</m:t>
                      </m:r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uk-UA" sz="16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E9B4E24-28BD-423A-E8DA-A8D2AA9BD9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243975"/>
                <a:ext cx="9013371" cy="338554"/>
              </a:xfrm>
              <a:prstGeom prst="rect">
                <a:avLst/>
              </a:prstGeom>
              <a:blipFill>
                <a:blip r:embed="rId3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uk-U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54492926"/>
      </p:ext>
    </p:extLst>
  </p:cSld>
  <p:clrMapOvr>
    <a:masterClrMapping/>
  </p:clrMapOvr>
</p:sld>
</file>

<file path=ppt/theme/theme1.xml><?xml version="1.0" encoding="utf-8"?>
<a:theme xmlns:a="http://schemas.openxmlformats.org/drawingml/2006/main" name="2024_07_Genomics_UA_DAAD_PNU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CF9953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660</Words>
  <Application>Microsoft Office PowerPoint</Application>
  <PresentationFormat>Екран (16:9)</PresentationFormat>
  <Paragraphs>91</Paragraphs>
  <Slides>17</Slides>
  <Notes>3</Notes>
  <HiddenSlides>0</HiddenSlides>
  <MMClips>0</MMClips>
  <ScaleCrop>false</ScaleCrop>
  <HeadingPairs>
    <vt:vector size="6" baseType="variant">
      <vt:variant>
        <vt:lpstr>Використані шрифти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слайдів</vt:lpstr>
      </vt:variant>
      <vt:variant>
        <vt:i4>17</vt:i4>
      </vt:variant>
    </vt:vector>
  </HeadingPairs>
  <TitlesOfParts>
    <vt:vector size="22" baseType="lpstr">
      <vt:lpstr>Cambria Math</vt:lpstr>
      <vt:lpstr>Arial</vt:lpstr>
      <vt:lpstr>Merriweather</vt:lpstr>
      <vt:lpstr>Montserrat</vt:lpstr>
      <vt:lpstr>2024_07_Genomics_UA_DAAD_PNU</vt:lpstr>
      <vt:lpstr>Регресійний аналіз в R</vt:lpstr>
      <vt:lpstr>Регресійний аналіз: навіщо?</vt:lpstr>
      <vt:lpstr>Регресійний аналіз: навіщо?</vt:lpstr>
      <vt:lpstr>Регресійний аналіз: навіщо?</vt:lpstr>
      <vt:lpstr>Регресійний аналіз: Технічні деталі</vt:lpstr>
      <vt:lpstr>Практичні вправи  </vt:lpstr>
      <vt:lpstr>Типи змінних</vt:lpstr>
      <vt:lpstr>Чому важливо</vt:lpstr>
      <vt:lpstr>Змінні-взаємодії</vt:lpstr>
      <vt:lpstr>Як читати результати регресії?</vt:lpstr>
      <vt:lpstr>Практичні вправи</vt:lpstr>
      <vt:lpstr>Які можуть бути проблеми</vt:lpstr>
      <vt:lpstr>Які можуть бути проблеми</vt:lpstr>
      <vt:lpstr>Які можуть бути проблеми</vt:lpstr>
      <vt:lpstr>Практичні вправи </vt:lpstr>
      <vt:lpstr>Регресії з бінарною залежною змінною</vt:lpstr>
      <vt:lpstr>Презентація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Dariia Mykhailyshyna</cp:lastModifiedBy>
  <cp:revision>1</cp:revision>
  <dcterms:modified xsi:type="dcterms:W3CDTF">2025-01-31T13:32:55Z</dcterms:modified>
</cp:coreProperties>
</file>